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4" r:id="rId4"/>
    <p:sldId id="263" r:id="rId5"/>
    <p:sldId id="268" r:id="rId6"/>
    <p:sldId id="271" r:id="rId7"/>
    <p:sldId id="266" r:id="rId8"/>
    <p:sldId id="270" r:id="rId9"/>
    <p:sldId id="269" r:id="rId10"/>
    <p:sldId id="262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17" autoAdjust="0"/>
  </p:normalViewPr>
  <p:slideViewPr>
    <p:cSldViewPr>
      <p:cViewPr>
        <p:scale>
          <a:sx n="93" d="100"/>
          <a:sy n="93" d="100"/>
        </p:scale>
        <p:origin x="-21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CA3E-04A1-40FB-A341-CDDFB995AFB8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CC9F3-DF81-4007-B9CB-8F56EE5D88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34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CC9F3-DF81-4007-B9CB-8F56EE5D882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87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Notater fra Oles </a:t>
            </a:r>
            <a:r>
              <a:rPr lang="nb-NO" dirty="0" err="1" smtClean="0"/>
              <a:t>presentasjonPrinsipp</a:t>
            </a:r>
            <a:endParaRPr lang="nb-NO" baseline="0" dirty="0" smtClean="0"/>
          </a:p>
          <a:p>
            <a:r>
              <a:rPr lang="nb-NO" dirty="0" smtClean="0"/>
              <a:t>Politisk</a:t>
            </a:r>
            <a:r>
              <a:rPr lang="nb-NO" baseline="0" dirty="0" smtClean="0"/>
              <a:t>e møter kan holdes rundt i kommunene.</a:t>
            </a:r>
          </a:p>
          <a:p>
            <a:r>
              <a:rPr lang="nb-NO" baseline="0" dirty="0" smtClean="0"/>
              <a:t>Sikre kostnadseffektiv drift</a:t>
            </a:r>
          </a:p>
          <a:p>
            <a:endParaRPr lang="nb-NO" baseline="0" dirty="0" smtClean="0"/>
          </a:p>
          <a:p>
            <a:r>
              <a:rPr lang="nb-NO" baseline="0" dirty="0" smtClean="0"/>
              <a:t>Hva er vi gode på i dag? Og hva kan vi bli bedre på sammen med de to andre kommunene.</a:t>
            </a:r>
          </a:p>
          <a:p>
            <a:r>
              <a:rPr lang="nb-NO" dirty="0" smtClean="0"/>
              <a:t>Bygge på og videreføre tverrfaglig samarbeid – </a:t>
            </a:r>
          </a:p>
          <a:p>
            <a:r>
              <a:rPr lang="nb-NO" dirty="0" smtClean="0"/>
              <a:t>Ha et familiefokus. Godt å være menneske!</a:t>
            </a:r>
          </a:p>
          <a:p>
            <a:r>
              <a:rPr lang="nb-NO" dirty="0" smtClean="0"/>
              <a:t>Samle det som hører inn under levekår. Skole og oppvekst. </a:t>
            </a:r>
          </a:p>
          <a:p>
            <a:r>
              <a:rPr lang="nb-NO" dirty="0" smtClean="0"/>
              <a:t>Styring – administrering</a:t>
            </a:r>
            <a:r>
              <a:rPr lang="nb-NO" baseline="0" dirty="0" smtClean="0"/>
              <a:t> og koordinering av tjenestene. Tildelingskontor – </a:t>
            </a:r>
          </a:p>
          <a:p>
            <a:endParaRPr lang="nb-NO" baseline="0" dirty="0" smtClean="0"/>
          </a:p>
          <a:p>
            <a:r>
              <a:rPr lang="nb-NO" baseline="0" dirty="0" smtClean="0"/>
              <a:t>Familie og mestring – basisteam, bolig, fysioterapi og ergoterapi, psykisk helse, kommuneoverlegefunksjon, </a:t>
            </a:r>
          </a:p>
          <a:p>
            <a:r>
              <a:rPr lang="nb-NO" baseline="0" dirty="0" smtClean="0"/>
              <a:t>Et forhandlingsutspill – </a:t>
            </a:r>
          </a:p>
          <a:p>
            <a:r>
              <a:rPr lang="nb-NO" baseline="0" dirty="0" smtClean="0"/>
              <a:t>Oppvekst – samle her. </a:t>
            </a:r>
          </a:p>
          <a:p>
            <a:r>
              <a:rPr lang="nb-NO" baseline="0" dirty="0" smtClean="0"/>
              <a:t>PPT og barnevern</a:t>
            </a:r>
          </a:p>
          <a:p>
            <a:endParaRPr lang="nb-NO" baseline="0" dirty="0" smtClean="0"/>
          </a:p>
          <a:p>
            <a:r>
              <a:rPr lang="nb-NO" baseline="0" dirty="0" smtClean="0"/>
              <a:t>Landbrukskontoret kan bli i S-F og eventuelt utvides til å inneholde næring. </a:t>
            </a:r>
            <a:endParaRPr lang="nb-NO" dirty="0" smtClean="0"/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CC9F3-DF81-4007-B9CB-8F56EE5D882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55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CC9F3-DF81-4007-B9CB-8F56EE5D882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872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CC9F3-DF81-4007-B9CB-8F56EE5D882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528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Nord-Fron</a:t>
            </a:r>
            <a:r>
              <a:rPr lang="nb-NO" baseline="0" dirty="0" smtClean="0"/>
              <a:t> – et viktig prinsipp – sammenheng i tjeneste – samordne og samlokalisere tjenestene</a:t>
            </a:r>
          </a:p>
          <a:p>
            <a:r>
              <a:rPr lang="nb-NO" baseline="0" dirty="0" smtClean="0"/>
              <a:t>De interkommunale ordningene – brann- og redning og renovasjon bør sess i sammenheng med plan og teknisk</a:t>
            </a:r>
          </a:p>
          <a:p>
            <a:endParaRPr lang="nb-NO" baseline="0" dirty="0" smtClean="0"/>
          </a:p>
          <a:p>
            <a:r>
              <a:rPr lang="nb-NO" baseline="0" dirty="0" smtClean="0"/>
              <a:t>Kulturskolen og badeanlegget organiseres innenfor kultur </a:t>
            </a:r>
          </a:p>
          <a:p>
            <a:endParaRPr lang="nb-NO" baseline="0" dirty="0" smtClean="0"/>
          </a:p>
          <a:p>
            <a:r>
              <a:rPr lang="nb-NO" baseline="0" dirty="0" smtClean="0"/>
              <a:t>Helse og omsorg – inneholder også alt om samhandlingsreformen, tildelingskontor, strategiske funksjoner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CC9F3-DF81-4007-B9CB-8F56EE5D882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55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52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013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642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94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444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217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61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184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2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410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23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52E50-451B-4E30-9F4D-2C632B258A12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8EEF3-4416-46E6-A701-4706992669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997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Forslag til prinsipper for funksjonsfordeling og mulig lokalisering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Felles forhandlingsutvalget </a:t>
            </a:r>
          </a:p>
          <a:p>
            <a:r>
              <a:rPr lang="nb-NO" dirty="0" smtClean="0"/>
              <a:t>25.01.16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5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tenker vi </a:t>
            </a:r>
            <a:r>
              <a:rPr lang="nb-NO" smtClean="0"/>
              <a:t>om regionsenter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374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fra Ringebu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674876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Sør-Fron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Ringebu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Nord-Fron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Helse</a:t>
                      </a:r>
                      <a:r>
                        <a:rPr lang="nb-NO" baseline="0" dirty="0" smtClean="0"/>
                        <a:t> og omsorg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Plan og teknisk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PPT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Ordfører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Landbruk – miljø – utmark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Skole – oppvekst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Rådmann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Geodata</a:t>
                      </a:r>
                      <a:r>
                        <a:rPr lang="nb-NO" baseline="0" dirty="0" smtClean="0"/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Barnehage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Kommunalsjefer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Næring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NAV – flyktninger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Politisk</a:t>
                      </a:r>
                      <a:r>
                        <a:rPr lang="nb-NO" baseline="0" dirty="0" smtClean="0"/>
                        <a:t> sekretariat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Kultur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barnevern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Støtte – stab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3131840" y="4941168"/>
            <a:ext cx="446449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Åpent for plassering: </a:t>
            </a:r>
          </a:p>
          <a:p>
            <a:r>
              <a:rPr lang="nb-NO" dirty="0" smtClean="0"/>
              <a:t>Personal og lønn</a:t>
            </a:r>
          </a:p>
          <a:p>
            <a:r>
              <a:rPr lang="nb-NO" dirty="0" smtClean="0"/>
              <a:t>Regnskap og skatt</a:t>
            </a:r>
          </a:p>
          <a:p>
            <a:r>
              <a:rPr lang="nb-NO" dirty="0" smtClean="0"/>
              <a:t>IKT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46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fra Nord-Fron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853012"/>
              </p:ext>
            </p:extLst>
          </p:nvPr>
        </p:nvGraphicFramePr>
        <p:xfrm>
          <a:off x="457200" y="1700808"/>
          <a:ext cx="8229600" cy="34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70232">
                <a:tc>
                  <a:txBody>
                    <a:bodyPr/>
                    <a:lstStyle/>
                    <a:p>
                      <a:r>
                        <a:rPr lang="nb-NO" dirty="0" smtClean="0"/>
                        <a:t>Kommune 1 – Sør-Fron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Kommune 2 - Ringebu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Kommune</a:t>
                      </a:r>
                      <a:r>
                        <a:rPr lang="nb-NO" baseline="0" dirty="0" smtClean="0"/>
                        <a:t> 3 – Nord-Fron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Senter for helse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Senter for kunnskap,</a:t>
                      </a:r>
                      <a:r>
                        <a:rPr lang="nb-NO" baseline="0" dirty="0" smtClean="0"/>
                        <a:t> læring og utvikling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Sentraladministrasjonen</a:t>
                      </a:r>
                      <a:endParaRPr lang="nb-NO" dirty="0"/>
                    </a:p>
                  </a:txBody>
                  <a:tcPr/>
                </a:tc>
              </a:tr>
              <a:tr h="218296">
                <a:tc>
                  <a:txBody>
                    <a:bodyPr/>
                    <a:lstStyle/>
                    <a:p>
                      <a:r>
                        <a:rPr lang="nb-NO" dirty="0" smtClean="0"/>
                        <a:t>Helse og omsorg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Teknisk etat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Strategiske</a:t>
                      </a:r>
                      <a:r>
                        <a:rPr lang="nb-NO" baseline="0" dirty="0" smtClean="0"/>
                        <a:t> «funksjoner»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PPT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Kultur og flyktninger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Politisk og adm. ledelse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Barnevern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Utdanning/oppvekst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Andre sentrale lederfunksjoner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NAV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Stab/støtte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Familie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økonomi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Næring og plan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Landbrukskontor 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1907704" y="5445224"/>
            <a:ext cx="561662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Felles legevakt i Midt-dalen - 24/7 – ett sted sør i kommunen eller i Sør-Fron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38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fra Sør-Fron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424634"/>
              </p:ext>
            </p:extLst>
          </p:nvPr>
        </p:nvGraphicFramePr>
        <p:xfrm>
          <a:off x="251520" y="1183640"/>
          <a:ext cx="8229600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Sør-Fron - Administrasjonssenter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Ringebu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Nord-Fron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Politisk og administrativ ledelse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Møter i kommunestyre og formannskap – </a:t>
                      </a:r>
                      <a:r>
                        <a:rPr lang="nb-NO" dirty="0" err="1" smtClean="0"/>
                        <a:t>streaming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Hva skal inngå i</a:t>
                      </a:r>
                      <a:r>
                        <a:rPr lang="nb-NO" baseline="0" dirty="0" smtClean="0"/>
                        <a:t> et administrasjonssenter?</a:t>
                      </a:r>
                      <a:r>
                        <a:rPr lang="nb-NO" dirty="0" smtClean="0"/>
                        <a:t> Leder for de adm. støtte- funksjonene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Oppvekst, PPT og barnevern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Landbrukskontor – videreføres – gjerne med næring etter hvert.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Støtte – stab – beredskap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Familie og mestring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3419872" y="2492896"/>
            <a:ext cx="5328592" cy="2585323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1"/>
                </a:solidFill>
              </a:rPr>
              <a:t>Prinsipper: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bg1"/>
                </a:solidFill>
              </a:rPr>
              <a:t>Funksjonsdeling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bg1"/>
                </a:solidFill>
              </a:rPr>
              <a:t>Tverrfaglig samarbeid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bg1"/>
                </a:solidFill>
              </a:rPr>
              <a:t>fordeling på de eksisterende</a:t>
            </a:r>
            <a:r>
              <a:rPr lang="nb-NO" baseline="0" dirty="0" smtClean="0">
                <a:solidFill>
                  <a:schemeClr val="bg1"/>
                </a:solidFill>
              </a:rPr>
              <a:t> kommunehusene.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aseline="0" dirty="0" smtClean="0">
                <a:solidFill>
                  <a:schemeClr val="bg1"/>
                </a:solidFill>
              </a:rPr>
              <a:t>Vektlegge funksjonell organisering 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bg1"/>
                </a:solidFill>
              </a:rPr>
              <a:t>Kostnadseffektiv drift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aseline="0" dirty="0" smtClean="0">
                <a:solidFill>
                  <a:schemeClr val="bg1"/>
                </a:solidFill>
              </a:rPr>
              <a:t>Bygge videre på hver av kommunene er gode på, og hva kan vi bli bedre på sammen?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438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Prinsipper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Funksjonsdeling </a:t>
            </a:r>
          </a:p>
          <a:p>
            <a:r>
              <a:rPr lang="nb-NO" dirty="0" smtClean="0"/>
              <a:t>Tverrfaglig samarbeid</a:t>
            </a:r>
          </a:p>
          <a:p>
            <a:r>
              <a:rPr lang="nb-NO" dirty="0" smtClean="0"/>
              <a:t>fordeling på de eksisterende kommunehusene.</a:t>
            </a:r>
          </a:p>
          <a:p>
            <a:r>
              <a:rPr lang="nb-NO" dirty="0" smtClean="0"/>
              <a:t>Vektlegge funksjonell organisering </a:t>
            </a:r>
          </a:p>
          <a:p>
            <a:r>
              <a:rPr lang="nb-NO" dirty="0" smtClean="0"/>
              <a:t>Kostnadseffektiv drift</a:t>
            </a:r>
          </a:p>
          <a:p>
            <a:r>
              <a:rPr lang="nb-NO" dirty="0" smtClean="0"/>
              <a:t>Bygge videre på det hver kommunene er gode på, og hva kan vi bli bedre på sammen?</a:t>
            </a:r>
          </a:p>
          <a:p>
            <a:r>
              <a:rPr lang="nb-NO" dirty="0" smtClean="0"/>
              <a:t>Heve kvaliteten på alle kommunale tjenester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37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</a:t>
            </a:r>
            <a:r>
              <a:rPr lang="nb-NO" dirty="0" smtClean="0"/>
              <a:t>orslag 2 fra Ringebu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209108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Sør-Fron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Ringebu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Nord-Fron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Helse</a:t>
                      </a:r>
                      <a:r>
                        <a:rPr lang="nb-NO" baseline="0" dirty="0" smtClean="0"/>
                        <a:t> og omsorg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Plan og teknisk og utvikling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PPT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Ordfører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Landbruk – miljø – utmark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Skole – oppvekst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Rådmann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Geodata</a:t>
                      </a:r>
                      <a:r>
                        <a:rPr lang="nb-NO" baseline="0" dirty="0" smtClean="0"/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Barnehage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Kommunalsjefer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Næring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NAV – flyktninger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Politisk</a:t>
                      </a:r>
                      <a:r>
                        <a:rPr lang="nb-NO" baseline="0" dirty="0" smtClean="0"/>
                        <a:t> sekretariat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Kultur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barnevern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Støtte – stab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3131840" y="4941168"/>
            <a:ext cx="446449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Åpent for plassering: </a:t>
            </a:r>
          </a:p>
          <a:p>
            <a:r>
              <a:rPr lang="nb-NO" dirty="0" smtClean="0"/>
              <a:t>Personal og lønn</a:t>
            </a:r>
          </a:p>
          <a:p>
            <a:r>
              <a:rPr lang="nb-NO" dirty="0" smtClean="0"/>
              <a:t>Regnskap og skatt</a:t>
            </a:r>
          </a:p>
          <a:p>
            <a:r>
              <a:rPr lang="nb-NO" dirty="0" smtClean="0"/>
              <a:t>IKT</a:t>
            </a:r>
          </a:p>
          <a:p>
            <a:endParaRPr lang="nb-NO" dirty="0"/>
          </a:p>
        </p:txBody>
      </p:sp>
      <p:cxnSp>
        <p:nvCxnSpPr>
          <p:cNvPr id="6" name="Rett pil 5"/>
          <p:cNvCxnSpPr/>
          <p:nvPr/>
        </p:nvCxnSpPr>
        <p:spPr>
          <a:xfrm flipH="1" flipV="1">
            <a:off x="2411760" y="4365104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pil 7"/>
          <p:cNvCxnSpPr/>
          <p:nvPr/>
        </p:nvCxnSpPr>
        <p:spPr>
          <a:xfrm>
            <a:off x="1835696" y="220486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ue 9"/>
          <p:cNvSpPr/>
          <p:nvPr/>
        </p:nvSpPr>
        <p:spPr>
          <a:xfrm rot="21185625">
            <a:off x="1331640" y="1268760"/>
            <a:ext cx="5616624" cy="648072"/>
          </a:xfrm>
          <a:prstGeom prst="arc">
            <a:avLst>
              <a:gd name="adj1" fmla="val 10444687"/>
              <a:gd name="adj2" fmla="val 38447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6192180" y="1199689"/>
            <a:ext cx="28083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Samle helse </a:t>
            </a:r>
            <a:r>
              <a:rPr lang="nb-NO" dirty="0" smtClean="0">
                <a:solidFill>
                  <a:srgbClr val="FF0000"/>
                </a:solidFill>
              </a:rPr>
              <a:t>på NF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5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2 fra Nord-Fron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815286"/>
              </p:ext>
            </p:extLst>
          </p:nvPr>
        </p:nvGraphicFramePr>
        <p:xfrm>
          <a:off x="467544" y="1196752"/>
          <a:ext cx="8229600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70232">
                <a:tc>
                  <a:txBody>
                    <a:bodyPr/>
                    <a:lstStyle/>
                    <a:p>
                      <a:r>
                        <a:rPr lang="nb-NO" dirty="0" smtClean="0"/>
                        <a:t>Kommune 1 – Sør-Fron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Kommune 2 – Ringebu/Vinstra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Kommune</a:t>
                      </a:r>
                      <a:r>
                        <a:rPr lang="nb-NO" baseline="0" dirty="0" smtClean="0"/>
                        <a:t> 3 – Ringebu/Vinstra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 smtClean="0"/>
                        <a:t>Senter for helse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Senter for kunnskap,</a:t>
                      </a:r>
                      <a:r>
                        <a:rPr lang="nb-NO" b="1" baseline="0" dirty="0" smtClean="0"/>
                        <a:t> næring og utvikling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Sentraladministrasjonen</a:t>
                      </a:r>
                      <a:endParaRPr lang="nb-NO" b="1" dirty="0"/>
                    </a:p>
                  </a:txBody>
                  <a:tcPr/>
                </a:tc>
              </a:tr>
              <a:tr h="218296">
                <a:tc>
                  <a:txBody>
                    <a:bodyPr/>
                    <a:lstStyle/>
                    <a:p>
                      <a:r>
                        <a:rPr lang="nb-NO" dirty="0" smtClean="0"/>
                        <a:t>Helse og omsorg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Teknisk</a:t>
                      </a:r>
                      <a:r>
                        <a:rPr lang="nb-NO" baseline="0" dirty="0" smtClean="0"/>
                        <a:t> etat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Strategiske</a:t>
                      </a:r>
                      <a:r>
                        <a:rPr lang="nb-NO" baseline="0" dirty="0" smtClean="0"/>
                        <a:t> lederfunksjoner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PPT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Kultur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Politisk og adm. ledelse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Barnevern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Landbrukskontor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mtClean="0"/>
                        <a:t>Arkiv/pol sekretariat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Psykiatri/rus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Næring</a:t>
                      </a:r>
                      <a:r>
                        <a:rPr lang="nb-NO" baseline="0" dirty="0" smtClean="0"/>
                        <a:t> og plan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Økonomi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Stab/støtte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Familie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Helsestasjon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Servicetorg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Servicetorg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Legekontor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Legekontor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Legekontor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400733" y="5517232"/>
            <a:ext cx="5396579" cy="120032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>
                <a:solidFill>
                  <a:schemeClr val="bg1"/>
                </a:solidFill>
              </a:rPr>
              <a:t>Felles legevakt i Midt-dalen - 24/7 – Fåvang.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>
                <a:solidFill>
                  <a:schemeClr val="bg1"/>
                </a:solidFill>
              </a:rPr>
              <a:t>Ikke plassert: Utdanning/oppvekst, NAV og flyktninger, bibliotek, regnskap/lønn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>
                <a:solidFill>
                  <a:schemeClr val="bg1"/>
                </a:solidFill>
              </a:rPr>
              <a:t>brann og renovasjon lokalisert som i dag</a:t>
            </a:r>
            <a:endParaRPr lang="nb-N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2 fra Sør-Fron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146205"/>
              </p:ext>
            </p:extLst>
          </p:nvPr>
        </p:nvGraphicFramePr>
        <p:xfrm>
          <a:off x="251520" y="1772816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Sør-Fron - Administrasjonssenter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Ringebu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Nord-Fron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Ordfører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Plan og teknisk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PPT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Rådmann</a:t>
                      </a:r>
                      <a:r>
                        <a:rPr lang="nb-NO" baseline="0" dirty="0" smtClean="0"/>
                        <a:t> og kommunalsjefer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Landbruk – miljø utmark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Skole og oppvekst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Geodata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Barnehage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Støtte – stab 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-beredskap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Kultur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NAV –flyktninger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Regnskap og skatt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Barnevern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Personal og lønn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Næring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Helse og omsorg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Brann</a:t>
                      </a:r>
                      <a:r>
                        <a:rPr lang="nb-NO" baseline="0" dirty="0" smtClean="0">
                          <a:solidFill>
                            <a:srgbClr val="FF0000"/>
                          </a:solidFill>
                        </a:rPr>
                        <a:t> og renovasjon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Kultur ?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ett pil 5"/>
          <p:cNvCxnSpPr/>
          <p:nvPr/>
        </p:nvCxnSpPr>
        <p:spPr>
          <a:xfrm>
            <a:off x="4067944" y="3356992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54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Momenter i argumentasjon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Helhet og sammenheng i strategiske og operative funksjoner</a:t>
            </a:r>
          </a:p>
          <a:p>
            <a:r>
              <a:rPr lang="nb-NO" dirty="0" smtClean="0"/>
              <a:t>Nåværende lokalisering av interkommunalt samarbeid videreføres</a:t>
            </a:r>
          </a:p>
          <a:p>
            <a:r>
              <a:rPr lang="nb-NO" dirty="0" smtClean="0"/>
              <a:t>Innbyggerne er opptatt av kvaliteten på tjenestene </a:t>
            </a:r>
          </a:p>
          <a:p>
            <a:r>
              <a:rPr lang="nb-NO" dirty="0" smtClean="0"/>
              <a:t>Vekting av kvalitet på tjenestene og infrastruktur for tjenestene </a:t>
            </a:r>
            <a:r>
              <a:rPr lang="nb-NO" smtClean="0"/>
              <a:t>er viktigere enn </a:t>
            </a:r>
            <a:r>
              <a:rPr lang="nb-NO" dirty="0" smtClean="0"/>
              <a:t>kvalitet på kommunehusene</a:t>
            </a:r>
          </a:p>
          <a:p>
            <a:r>
              <a:rPr lang="nb-NO" dirty="0" smtClean="0"/>
              <a:t>Effektiviseringsgevinst </a:t>
            </a:r>
          </a:p>
          <a:p>
            <a:r>
              <a:rPr lang="nb-NO" dirty="0" smtClean="0"/>
              <a:t>Bruke nåværende kommunehus</a:t>
            </a:r>
          </a:p>
          <a:p>
            <a:r>
              <a:rPr lang="nb-NO" dirty="0" smtClean="0"/>
              <a:t>Bevare, styrke og utvikle antall virksomheter og arbeidsplasser</a:t>
            </a:r>
          </a:p>
          <a:p>
            <a:r>
              <a:rPr lang="nb-NO" dirty="0" smtClean="0"/>
              <a:t>Bli en sterk kommune i den regionale, nasjonale og internasjonale «markedet» </a:t>
            </a:r>
          </a:p>
          <a:p>
            <a:r>
              <a:rPr lang="nb-NO" dirty="0" smtClean="0"/>
              <a:t>Administrasjonssenter </a:t>
            </a:r>
          </a:p>
          <a:p>
            <a:pPr lvl="1"/>
            <a:r>
              <a:rPr lang="nb-NO" dirty="0" smtClean="0"/>
              <a:t>Hva er viktig symbolsk for innbyggerne, ansatte og folkevalgte. </a:t>
            </a:r>
          </a:p>
          <a:p>
            <a:pPr lvl="1"/>
            <a:r>
              <a:rPr lang="nb-NO" dirty="0" smtClean="0"/>
              <a:t>Hva er viktig for plassering av administrasjonssenteret?</a:t>
            </a:r>
          </a:p>
          <a:p>
            <a:pPr lvl="1"/>
            <a:r>
              <a:rPr lang="nb-NO" dirty="0" smtClean="0"/>
              <a:t>Behov for nærhet til skyss-stasjoner?</a:t>
            </a:r>
          </a:p>
          <a:p>
            <a:pPr lvl="1"/>
            <a:r>
              <a:rPr lang="nb-NO" dirty="0" smtClean="0"/>
              <a:t>Bygningsmessig standard på kommunehuset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60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734</Words>
  <Application>Microsoft Office PowerPoint</Application>
  <PresentationFormat>Skjermfremvisning (4:3)</PresentationFormat>
  <Paragraphs>199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Forslag til prinsipper for funksjonsfordeling og mulig lokalisering </vt:lpstr>
      <vt:lpstr>Forslag fra Ringebu</vt:lpstr>
      <vt:lpstr>Forslag fra Nord-Fron</vt:lpstr>
      <vt:lpstr>Forslag fra Sør-Fron</vt:lpstr>
      <vt:lpstr>Prinsipper</vt:lpstr>
      <vt:lpstr>Forslag 2 fra Ringebu</vt:lpstr>
      <vt:lpstr>Forslag 2 fra Nord-Fron</vt:lpstr>
      <vt:lpstr>Forslag 2 fra Sør-Fron</vt:lpstr>
      <vt:lpstr>Momenter i argumentasjon</vt:lpstr>
      <vt:lpstr>Hva tenker vi om regionsenter?</vt:lpstr>
    </vt:vector>
  </TitlesOfParts>
  <Company>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Forslag til lokalisering</dc:title>
  <dc:creator>Arild Sørum Stana</dc:creator>
  <cp:lastModifiedBy>Solerød Helene Amblie</cp:lastModifiedBy>
  <cp:revision>29</cp:revision>
  <dcterms:created xsi:type="dcterms:W3CDTF">2016-01-26T08:28:05Z</dcterms:created>
  <dcterms:modified xsi:type="dcterms:W3CDTF">2016-02-04T13:41:38Z</dcterms:modified>
</cp:coreProperties>
</file>