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7" r:id="rId2"/>
  </p:sldMasterIdLst>
  <p:sldIdLst>
    <p:sldId id="256" r:id="rId3"/>
    <p:sldId id="257" r:id="rId4"/>
    <p:sldId id="300" r:id="rId5"/>
    <p:sldId id="301" r:id="rId6"/>
    <p:sldId id="302" r:id="rId7"/>
    <p:sldId id="303" r:id="rId8"/>
    <p:sldId id="304" r:id="rId9"/>
    <p:sldId id="305" r:id="rId10"/>
    <p:sldId id="306" r:id="rId11"/>
    <p:sldId id="307" r:id="rId12"/>
    <p:sldId id="308" r:id="rId13"/>
    <p:sldId id="309" r:id="rId14"/>
    <p:sldId id="310" r:id="rId15"/>
    <p:sldId id="281" r:id="rId16"/>
    <p:sldId id="297" r:id="rId17"/>
    <p:sldId id="282" r:id="rId18"/>
    <p:sldId id="288" r:id="rId19"/>
    <p:sldId id="298" r:id="rId20"/>
    <p:sldId id="299" r:id="rId21"/>
    <p:sldId id="311" r:id="rId22"/>
    <p:sldId id="312" r:id="rId23"/>
    <p:sldId id="313" r:id="rId24"/>
    <p:sldId id="314" r:id="rId25"/>
    <p:sldId id="283" r:id="rId26"/>
    <p:sldId id="296" r:id="rId27"/>
  </p:sldIdLst>
  <p:sldSz cx="12192000" cy="6858000"/>
  <p:notesSz cx="6858000" cy="9144000"/>
  <p:defaultTextStyle>
    <a:defPPr>
      <a:defRPr lang="nn-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4" d="100"/>
          <a:sy n="104" d="100"/>
        </p:scale>
        <p:origin x="816" y="3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microsoft.com/office/2016/11/relationships/changesInfo" Target="changesInfos/changesInfo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ers Bjørnsen" userId="2650ede72734bdb1" providerId="LiveId" clId="{4CBFEF9D-6BB0-441F-869A-A33D4AA392B4}"/>
    <pc:docChg chg="custSel addSld delSld modSld">
      <pc:chgData name="Anders Bjørnsen" userId="2650ede72734bdb1" providerId="LiveId" clId="{4CBFEF9D-6BB0-441F-869A-A33D4AA392B4}" dt="2025-03-06T13:40:25.291" v="3388" actId="20577"/>
      <pc:docMkLst>
        <pc:docMk/>
      </pc:docMkLst>
      <pc:sldChg chg="modSp mod">
        <pc:chgData name="Anders Bjørnsen" userId="2650ede72734bdb1" providerId="LiveId" clId="{4CBFEF9D-6BB0-441F-869A-A33D4AA392B4}" dt="2025-03-06T08:51:35.901" v="149" actId="20577"/>
        <pc:sldMkLst>
          <pc:docMk/>
          <pc:sldMk cId="4227510877" sldId="257"/>
        </pc:sldMkLst>
        <pc:spChg chg="mod">
          <ac:chgData name="Anders Bjørnsen" userId="2650ede72734bdb1" providerId="LiveId" clId="{4CBFEF9D-6BB0-441F-869A-A33D4AA392B4}" dt="2025-03-06T08:50:37.685" v="4" actId="20577"/>
          <ac:spMkLst>
            <pc:docMk/>
            <pc:sldMk cId="4227510877" sldId="257"/>
            <ac:spMk id="2" creationId="{739DE5CA-6CC0-428F-89A8-C5BA5090BDEA}"/>
          </ac:spMkLst>
        </pc:spChg>
        <pc:spChg chg="mod">
          <ac:chgData name="Anders Bjørnsen" userId="2650ede72734bdb1" providerId="LiveId" clId="{4CBFEF9D-6BB0-441F-869A-A33D4AA392B4}" dt="2025-03-06T08:51:35.901" v="149" actId="20577"/>
          <ac:spMkLst>
            <pc:docMk/>
            <pc:sldMk cId="4227510877" sldId="257"/>
            <ac:spMk id="3" creationId="{05C1AD32-D374-4284-BF0A-749238B3A7EF}"/>
          </ac:spMkLst>
        </pc:spChg>
      </pc:sldChg>
      <pc:sldChg chg="del">
        <pc:chgData name="Anders Bjørnsen" userId="2650ede72734bdb1" providerId="LiveId" clId="{4CBFEF9D-6BB0-441F-869A-A33D4AA392B4}" dt="2025-03-06T08:50:30.681" v="0" actId="47"/>
        <pc:sldMkLst>
          <pc:docMk/>
          <pc:sldMk cId="1858619206" sldId="258"/>
        </pc:sldMkLst>
      </pc:sldChg>
      <pc:sldChg chg="del">
        <pc:chgData name="Anders Bjørnsen" userId="2650ede72734bdb1" providerId="LiveId" clId="{4CBFEF9D-6BB0-441F-869A-A33D4AA392B4}" dt="2025-03-06T08:51:43.570" v="152" actId="47"/>
        <pc:sldMkLst>
          <pc:docMk/>
          <pc:sldMk cId="4217848113" sldId="259"/>
        </pc:sldMkLst>
      </pc:sldChg>
      <pc:sldChg chg="del">
        <pc:chgData name="Anders Bjørnsen" userId="2650ede72734bdb1" providerId="LiveId" clId="{4CBFEF9D-6BB0-441F-869A-A33D4AA392B4}" dt="2025-03-06T08:51:46.061" v="154" actId="47"/>
        <pc:sldMkLst>
          <pc:docMk/>
          <pc:sldMk cId="310967250" sldId="260"/>
        </pc:sldMkLst>
      </pc:sldChg>
      <pc:sldChg chg="del">
        <pc:chgData name="Anders Bjørnsen" userId="2650ede72734bdb1" providerId="LiveId" clId="{4CBFEF9D-6BB0-441F-869A-A33D4AA392B4}" dt="2025-03-06T08:51:47.780" v="156" actId="47"/>
        <pc:sldMkLst>
          <pc:docMk/>
          <pc:sldMk cId="1398768109" sldId="261"/>
        </pc:sldMkLst>
      </pc:sldChg>
      <pc:sldChg chg="del">
        <pc:chgData name="Anders Bjørnsen" userId="2650ede72734bdb1" providerId="LiveId" clId="{4CBFEF9D-6BB0-441F-869A-A33D4AA392B4}" dt="2025-03-06T08:51:50.157" v="159" actId="47"/>
        <pc:sldMkLst>
          <pc:docMk/>
          <pc:sldMk cId="2628766756" sldId="262"/>
        </pc:sldMkLst>
      </pc:sldChg>
      <pc:sldChg chg="del">
        <pc:chgData name="Anders Bjørnsen" userId="2650ede72734bdb1" providerId="LiveId" clId="{4CBFEF9D-6BB0-441F-869A-A33D4AA392B4}" dt="2025-03-06T08:51:50.858" v="160" actId="47"/>
        <pc:sldMkLst>
          <pc:docMk/>
          <pc:sldMk cId="2436547603" sldId="263"/>
        </pc:sldMkLst>
      </pc:sldChg>
      <pc:sldChg chg="del">
        <pc:chgData name="Anders Bjørnsen" userId="2650ede72734bdb1" providerId="LiveId" clId="{4CBFEF9D-6BB0-441F-869A-A33D4AA392B4}" dt="2025-03-06T08:51:52.293" v="162" actId="47"/>
        <pc:sldMkLst>
          <pc:docMk/>
          <pc:sldMk cId="3822169334" sldId="264"/>
        </pc:sldMkLst>
      </pc:sldChg>
      <pc:sldChg chg="del">
        <pc:chgData name="Anders Bjørnsen" userId="2650ede72734bdb1" providerId="LiveId" clId="{4CBFEF9D-6BB0-441F-869A-A33D4AA392B4}" dt="2025-03-06T08:51:52.847" v="163" actId="47"/>
        <pc:sldMkLst>
          <pc:docMk/>
          <pc:sldMk cId="3419738259" sldId="265"/>
        </pc:sldMkLst>
      </pc:sldChg>
      <pc:sldChg chg="del">
        <pc:chgData name="Anders Bjørnsen" userId="2650ede72734bdb1" providerId="LiveId" clId="{4CBFEF9D-6BB0-441F-869A-A33D4AA392B4}" dt="2025-03-06T08:51:53.537" v="164" actId="47"/>
        <pc:sldMkLst>
          <pc:docMk/>
          <pc:sldMk cId="4019117555" sldId="266"/>
        </pc:sldMkLst>
      </pc:sldChg>
      <pc:sldChg chg="del">
        <pc:chgData name="Anders Bjørnsen" userId="2650ede72734bdb1" providerId="LiveId" clId="{4CBFEF9D-6BB0-441F-869A-A33D4AA392B4}" dt="2025-03-06T08:51:46.978" v="155" actId="47"/>
        <pc:sldMkLst>
          <pc:docMk/>
          <pc:sldMk cId="748644976" sldId="267"/>
        </pc:sldMkLst>
      </pc:sldChg>
      <pc:sldChg chg="del">
        <pc:chgData name="Anders Bjørnsen" userId="2650ede72734bdb1" providerId="LiveId" clId="{4CBFEF9D-6BB0-441F-869A-A33D4AA392B4}" dt="2025-03-06T08:51:54.656" v="165" actId="47"/>
        <pc:sldMkLst>
          <pc:docMk/>
          <pc:sldMk cId="4182952969" sldId="268"/>
        </pc:sldMkLst>
      </pc:sldChg>
      <pc:sldChg chg="del">
        <pc:chgData name="Anders Bjørnsen" userId="2650ede72734bdb1" providerId="LiveId" clId="{4CBFEF9D-6BB0-441F-869A-A33D4AA392B4}" dt="2025-03-06T08:51:39.274" v="150" actId="47"/>
        <pc:sldMkLst>
          <pc:docMk/>
          <pc:sldMk cId="3610371476" sldId="269"/>
        </pc:sldMkLst>
      </pc:sldChg>
      <pc:sldChg chg="del">
        <pc:chgData name="Anders Bjørnsen" userId="2650ede72734bdb1" providerId="LiveId" clId="{4CBFEF9D-6BB0-441F-869A-A33D4AA392B4}" dt="2025-03-06T08:51:48.536" v="157" actId="47"/>
        <pc:sldMkLst>
          <pc:docMk/>
          <pc:sldMk cId="233385565" sldId="270"/>
        </pc:sldMkLst>
      </pc:sldChg>
      <pc:sldChg chg="del">
        <pc:chgData name="Anders Bjørnsen" userId="2650ede72734bdb1" providerId="LiveId" clId="{4CBFEF9D-6BB0-441F-869A-A33D4AA392B4}" dt="2025-03-06T08:51:45.058" v="153" actId="47"/>
        <pc:sldMkLst>
          <pc:docMk/>
          <pc:sldMk cId="2675245396" sldId="271"/>
        </pc:sldMkLst>
      </pc:sldChg>
      <pc:sldChg chg="del">
        <pc:chgData name="Anders Bjørnsen" userId="2650ede72734bdb1" providerId="LiveId" clId="{4CBFEF9D-6BB0-441F-869A-A33D4AA392B4}" dt="2025-03-06T08:51:55.244" v="166" actId="47"/>
        <pc:sldMkLst>
          <pc:docMk/>
          <pc:sldMk cId="3969855651" sldId="272"/>
        </pc:sldMkLst>
      </pc:sldChg>
      <pc:sldChg chg="del">
        <pc:chgData name="Anders Bjørnsen" userId="2650ede72734bdb1" providerId="LiveId" clId="{4CBFEF9D-6BB0-441F-869A-A33D4AA392B4}" dt="2025-03-06T08:51:55.813" v="167" actId="47"/>
        <pc:sldMkLst>
          <pc:docMk/>
          <pc:sldMk cId="1961980580" sldId="273"/>
        </pc:sldMkLst>
      </pc:sldChg>
      <pc:sldChg chg="del">
        <pc:chgData name="Anders Bjørnsen" userId="2650ede72734bdb1" providerId="LiveId" clId="{4CBFEF9D-6BB0-441F-869A-A33D4AA392B4}" dt="2025-03-06T08:51:56.484" v="168" actId="47"/>
        <pc:sldMkLst>
          <pc:docMk/>
          <pc:sldMk cId="3026037383" sldId="274"/>
        </pc:sldMkLst>
      </pc:sldChg>
      <pc:sldChg chg="del">
        <pc:chgData name="Anders Bjørnsen" userId="2650ede72734bdb1" providerId="LiveId" clId="{4CBFEF9D-6BB0-441F-869A-A33D4AA392B4}" dt="2025-03-06T08:51:57.919" v="170" actId="47"/>
        <pc:sldMkLst>
          <pc:docMk/>
          <pc:sldMk cId="281989239" sldId="275"/>
        </pc:sldMkLst>
      </pc:sldChg>
      <pc:sldChg chg="del">
        <pc:chgData name="Anders Bjørnsen" userId="2650ede72734bdb1" providerId="LiveId" clId="{4CBFEF9D-6BB0-441F-869A-A33D4AA392B4}" dt="2025-03-06T08:51:58.974" v="172" actId="47"/>
        <pc:sldMkLst>
          <pc:docMk/>
          <pc:sldMk cId="3516570200" sldId="276"/>
        </pc:sldMkLst>
      </pc:sldChg>
      <pc:sldChg chg="del">
        <pc:chgData name="Anders Bjørnsen" userId="2650ede72734bdb1" providerId="LiveId" clId="{4CBFEF9D-6BB0-441F-869A-A33D4AA392B4}" dt="2025-03-06T08:51:51.444" v="161" actId="47"/>
        <pc:sldMkLst>
          <pc:docMk/>
          <pc:sldMk cId="2982431572" sldId="277"/>
        </pc:sldMkLst>
      </pc:sldChg>
      <pc:sldChg chg="del">
        <pc:chgData name="Anders Bjørnsen" userId="2650ede72734bdb1" providerId="LiveId" clId="{4CBFEF9D-6BB0-441F-869A-A33D4AA392B4}" dt="2025-03-06T08:52:00.686" v="174" actId="47"/>
        <pc:sldMkLst>
          <pc:docMk/>
          <pc:sldMk cId="1637506891" sldId="278"/>
        </pc:sldMkLst>
      </pc:sldChg>
      <pc:sldChg chg="del">
        <pc:chgData name="Anders Bjørnsen" userId="2650ede72734bdb1" providerId="LiveId" clId="{4CBFEF9D-6BB0-441F-869A-A33D4AA392B4}" dt="2025-03-06T08:52:04.697" v="178" actId="47"/>
        <pc:sldMkLst>
          <pc:docMk/>
          <pc:sldMk cId="32958812" sldId="279"/>
        </pc:sldMkLst>
      </pc:sldChg>
      <pc:sldChg chg="del">
        <pc:chgData name="Anders Bjørnsen" userId="2650ede72734bdb1" providerId="LiveId" clId="{4CBFEF9D-6BB0-441F-869A-A33D4AA392B4}" dt="2025-03-06T08:51:41.818" v="151" actId="47"/>
        <pc:sldMkLst>
          <pc:docMk/>
          <pc:sldMk cId="3603549331" sldId="280"/>
        </pc:sldMkLst>
      </pc:sldChg>
      <pc:sldChg chg="modSp mod">
        <pc:chgData name="Anders Bjørnsen" userId="2650ede72734bdb1" providerId="LiveId" clId="{4CBFEF9D-6BB0-441F-869A-A33D4AA392B4}" dt="2025-03-06T08:52:54.653" v="202" actId="20577"/>
        <pc:sldMkLst>
          <pc:docMk/>
          <pc:sldMk cId="4013297086" sldId="281"/>
        </pc:sldMkLst>
        <pc:spChg chg="mod">
          <ac:chgData name="Anders Bjørnsen" userId="2650ede72734bdb1" providerId="LiveId" clId="{4CBFEF9D-6BB0-441F-869A-A33D4AA392B4}" dt="2025-03-06T08:52:54.653" v="202" actId="20577"/>
          <ac:spMkLst>
            <pc:docMk/>
            <pc:sldMk cId="4013297086" sldId="281"/>
            <ac:spMk id="2" creationId="{28F1A4B4-954A-46C5-823E-7C4C8A12FCAE}"/>
          </ac:spMkLst>
        </pc:spChg>
        <pc:spChg chg="mod">
          <ac:chgData name="Anders Bjørnsen" userId="2650ede72734bdb1" providerId="LiveId" clId="{4CBFEF9D-6BB0-441F-869A-A33D4AA392B4}" dt="2025-03-06T08:52:34.404" v="180" actId="6549"/>
          <ac:spMkLst>
            <pc:docMk/>
            <pc:sldMk cId="4013297086" sldId="281"/>
            <ac:spMk id="3" creationId="{C4D4429F-B824-4773-BA42-1EF16786508D}"/>
          </ac:spMkLst>
        </pc:spChg>
      </pc:sldChg>
      <pc:sldChg chg="modSp mod">
        <pc:chgData name="Anders Bjørnsen" userId="2650ede72734bdb1" providerId="LiveId" clId="{4CBFEF9D-6BB0-441F-869A-A33D4AA392B4}" dt="2025-03-06T08:54:55.862" v="469" actId="20577"/>
        <pc:sldMkLst>
          <pc:docMk/>
          <pc:sldMk cId="2994465230" sldId="282"/>
        </pc:sldMkLst>
        <pc:spChg chg="mod">
          <ac:chgData name="Anders Bjørnsen" userId="2650ede72734bdb1" providerId="LiveId" clId="{4CBFEF9D-6BB0-441F-869A-A33D4AA392B4}" dt="2025-03-06T08:53:51.776" v="364" actId="20577"/>
          <ac:spMkLst>
            <pc:docMk/>
            <pc:sldMk cId="2994465230" sldId="282"/>
            <ac:spMk id="2" creationId="{F4B3F972-16A7-4988-9986-1EF6EB4D0941}"/>
          </ac:spMkLst>
        </pc:spChg>
        <pc:spChg chg="mod">
          <ac:chgData name="Anders Bjørnsen" userId="2650ede72734bdb1" providerId="LiveId" clId="{4CBFEF9D-6BB0-441F-869A-A33D4AA392B4}" dt="2025-03-06T08:54:55.862" v="469" actId="20577"/>
          <ac:spMkLst>
            <pc:docMk/>
            <pc:sldMk cId="2994465230" sldId="282"/>
            <ac:spMk id="3" creationId="{741C923F-D916-46C4-97C3-2792A08E5B32}"/>
          </ac:spMkLst>
        </pc:spChg>
      </pc:sldChg>
      <pc:sldChg chg="modSp mod">
        <pc:chgData name="Anders Bjørnsen" userId="2650ede72734bdb1" providerId="LiveId" clId="{4CBFEF9D-6BB0-441F-869A-A33D4AA392B4}" dt="2025-03-06T13:40:25.291" v="3388" actId="20577"/>
        <pc:sldMkLst>
          <pc:docMk/>
          <pc:sldMk cId="1006530981" sldId="283"/>
        </pc:sldMkLst>
        <pc:spChg chg="mod">
          <ac:chgData name="Anders Bjørnsen" userId="2650ede72734bdb1" providerId="LiveId" clId="{4CBFEF9D-6BB0-441F-869A-A33D4AA392B4}" dt="2025-03-06T13:40:25.291" v="3388" actId="20577"/>
          <ac:spMkLst>
            <pc:docMk/>
            <pc:sldMk cId="1006530981" sldId="283"/>
            <ac:spMk id="3" creationId="{E0947AB8-820B-4FB5-A442-54CBC079B190}"/>
          </ac:spMkLst>
        </pc:spChg>
      </pc:sldChg>
      <pc:sldChg chg="del">
        <pc:chgData name="Anders Bjørnsen" userId="2650ede72734bdb1" providerId="LiveId" clId="{4CBFEF9D-6BB0-441F-869A-A33D4AA392B4}" dt="2025-03-06T08:55:15.404" v="470" actId="47"/>
        <pc:sldMkLst>
          <pc:docMk/>
          <pc:sldMk cId="2865960340" sldId="284"/>
        </pc:sldMkLst>
      </pc:sldChg>
      <pc:sldChg chg="del">
        <pc:chgData name="Anders Bjørnsen" userId="2650ede72734bdb1" providerId="LiveId" clId="{4CBFEF9D-6BB0-441F-869A-A33D4AA392B4}" dt="2025-03-06T08:55:31.093" v="471" actId="47"/>
        <pc:sldMkLst>
          <pc:docMk/>
          <pc:sldMk cId="1975823795" sldId="285"/>
        </pc:sldMkLst>
      </pc:sldChg>
      <pc:sldChg chg="del">
        <pc:chgData name="Anders Bjørnsen" userId="2650ede72734bdb1" providerId="LiveId" clId="{4CBFEF9D-6BB0-441F-869A-A33D4AA392B4}" dt="2025-03-06T08:55:32.344" v="472" actId="47"/>
        <pc:sldMkLst>
          <pc:docMk/>
          <pc:sldMk cId="1587962323" sldId="286"/>
        </pc:sldMkLst>
      </pc:sldChg>
      <pc:sldChg chg="del">
        <pc:chgData name="Anders Bjørnsen" userId="2650ede72734bdb1" providerId="LiveId" clId="{4CBFEF9D-6BB0-441F-869A-A33D4AA392B4}" dt="2025-03-06T08:55:34.588" v="473" actId="47"/>
        <pc:sldMkLst>
          <pc:docMk/>
          <pc:sldMk cId="4107944077" sldId="287"/>
        </pc:sldMkLst>
      </pc:sldChg>
      <pc:sldChg chg="modSp mod">
        <pc:chgData name="Anders Bjørnsen" userId="2650ede72734bdb1" providerId="LiveId" clId="{4CBFEF9D-6BB0-441F-869A-A33D4AA392B4}" dt="2025-03-06T08:54:49.554" v="468" actId="20577"/>
        <pc:sldMkLst>
          <pc:docMk/>
          <pc:sldMk cId="2992449134" sldId="288"/>
        </pc:sldMkLst>
        <pc:spChg chg="mod">
          <ac:chgData name="Anders Bjørnsen" userId="2650ede72734bdb1" providerId="LiveId" clId="{4CBFEF9D-6BB0-441F-869A-A33D4AA392B4}" dt="2025-03-06T08:54:04.485" v="368" actId="20577"/>
          <ac:spMkLst>
            <pc:docMk/>
            <pc:sldMk cId="2992449134" sldId="288"/>
            <ac:spMk id="2" creationId="{58866C04-19DF-470A-B69A-6BE7AAC7960A}"/>
          </ac:spMkLst>
        </pc:spChg>
        <pc:spChg chg="mod">
          <ac:chgData name="Anders Bjørnsen" userId="2650ede72734bdb1" providerId="LiveId" clId="{4CBFEF9D-6BB0-441F-869A-A33D4AA392B4}" dt="2025-03-06T08:54:49.554" v="468" actId="20577"/>
          <ac:spMkLst>
            <pc:docMk/>
            <pc:sldMk cId="2992449134" sldId="288"/>
            <ac:spMk id="3" creationId="{341A9012-9088-4F80-84CB-CA5D9480024E}"/>
          </ac:spMkLst>
        </pc:spChg>
      </pc:sldChg>
      <pc:sldChg chg="del">
        <pc:chgData name="Anders Bjørnsen" userId="2650ede72734bdb1" providerId="LiveId" clId="{4CBFEF9D-6BB0-441F-869A-A33D4AA392B4}" dt="2025-03-06T08:55:47.190" v="474" actId="47"/>
        <pc:sldMkLst>
          <pc:docMk/>
          <pc:sldMk cId="3749574811" sldId="289"/>
        </pc:sldMkLst>
      </pc:sldChg>
      <pc:sldChg chg="del">
        <pc:chgData name="Anders Bjørnsen" userId="2650ede72734bdb1" providerId="LiveId" clId="{4CBFEF9D-6BB0-441F-869A-A33D4AA392B4}" dt="2025-03-06T08:52:02.907" v="177" actId="47"/>
        <pc:sldMkLst>
          <pc:docMk/>
          <pc:sldMk cId="978215352" sldId="290"/>
        </pc:sldMkLst>
      </pc:sldChg>
      <pc:sldChg chg="del">
        <pc:chgData name="Anders Bjørnsen" userId="2650ede72734bdb1" providerId="LiveId" clId="{4CBFEF9D-6BB0-441F-869A-A33D4AA392B4}" dt="2025-03-06T08:55:49.445" v="475" actId="47"/>
        <pc:sldMkLst>
          <pc:docMk/>
          <pc:sldMk cId="2371255712" sldId="291"/>
        </pc:sldMkLst>
      </pc:sldChg>
      <pc:sldChg chg="del">
        <pc:chgData name="Anders Bjørnsen" userId="2650ede72734bdb1" providerId="LiveId" clId="{4CBFEF9D-6BB0-441F-869A-A33D4AA392B4}" dt="2025-03-06T08:55:50.571" v="476" actId="47"/>
        <pc:sldMkLst>
          <pc:docMk/>
          <pc:sldMk cId="1144393357" sldId="292"/>
        </pc:sldMkLst>
      </pc:sldChg>
      <pc:sldChg chg="del">
        <pc:chgData name="Anders Bjørnsen" userId="2650ede72734bdb1" providerId="LiveId" clId="{4CBFEF9D-6BB0-441F-869A-A33D4AA392B4}" dt="2025-03-06T08:55:51.820" v="477" actId="47"/>
        <pc:sldMkLst>
          <pc:docMk/>
          <pc:sldMk cId="3269837105" sldId="293"/>
        </pc:sldMkLst>
      </pc:sldChg>
      <pc:sldChg chg="del">
        <pc:chgData name="Anders Bjørnsen" userId="2650ede72734bdb1" providerId="LiveId" clId="{4CBFEF9D-6BB0-441F-869A-A33D4AA392B4}" dt="2025-03-06T08:56:02.777" v="478" actId="47"/>
        <pc:sldMkLst>
          <pc:docMk/>
          <pc:sldMk cId="3062118353" sldId="294"/>
        </pc:sldMkLst>
      </pc:sldChg>
      <pc:sldChg chg="del">
        <pc:chgData name="Anders Bjørnsen" userId="2650ede72734bdb1" providerId="LiveId" clId="{4CBFEF9D-6BB0-441F-869A-A33D4AA392B4}" dt="2025-03-06T08:56:03.524" v="479" actId="47"/>
        <pc:sldMkLst>
          <pc:docMk/>
          <pc:sldMk cId="648692072" sldId="295"/>
        </pc:sldMkLst>
      </pc:sldChg>
      <pc:sldChg chg="del">
        <pc:chgData name="Anders Bjørnsen" userId="2650ede72734bdb1" providerId="LiveId" clId="{4CBFEF9D-6BB0-441F-869A-A33D4AA392B4}" dt="2025-03-06T08:51:57.317" v="169" actId="47"/>
        <pc:sldMkLst>
          <pc:docMk/>
          <pc:sldMk cId="1166468925" sldId="297"/>
        </pc:sldMkLst>
      </pc:sldChg>
      <pc:sldChg chg="modSp new mod">
        <pc:chgData name="Anders Bjørnsen" userId="2650ede72734bdb1" providerId="LiveId" clId="{4CBFEF9D-6BB0-441F-869A-A33D4AA392B4}" dt="2025-03-06T08:53:38.568" v="359" actId="20577"/>
        <pc:sldMkLst>
          <pc:docMk/>
          <pc:sldMk cId="2927887829" sldId="297"/>
        </pc:sldMkLst>
        <pc:spChg chg="mod">
          <ac:chgData name="Anders Bjørnsen" userId="2650ede72734bdb1" providerId="LiveId" clId="{4CBFEF9D-6BB0-441F-869A-A33D4AA392B4}" dt="2025-03-06T08:52:50.004" v="198" actId="20577"/>
          <ac:spMkLst>
            <pc:docMk/>
            <pc:sldMk cId="2927887829" sldId="297"/>
            <ac:spMk id="2" creationId="{1A39E3F4-24E7-9A97-D2AA-A14EB97AEFE7}"/>
          </ac:spMkLst>
        </pc:spChg>
        <pc:spChg chg="mod">
          <ac:chgData name="Anders Bjørnsen" userId="2650ede72734bdb1" providerId="LiveId" clId="{4CBFEF9D-6BB0-441F-869A-A33D4AA392B4}" dt="2025-03-06T08:53:38.568" v="359" actId="20577"/>
          <ac:spMkLst>
            <pc:docMk/>
            <pc:sldMk cId="2927887829" sldId="297"/>
            <ac:spMk id="3" creationId="{2CB7E5CC-FE06-68EF-E2D8-4C2C3B46D670}"/>
          </ac:spMkLst>
        </pc:spChg>
      </pc:sldChg>
      <pc:sldChg chg="modSp new mod">
        <pc:chgData name="Anders Bjørnsen" userId="2650ede72734bdb1" providerId="LiveId" clId="{4CBFEF9D-6BB0-441F-869A-A33D4AA392B4}" dt="2025-03-06T08:58:25.046" v="827" actId="20577"/>
        <pc:sldMkLst>
          <pc:docMk/>
          <pc:sldMk cId="1751897185" sldId="298"/>
        </pc:sldMkLst>
        <pc:spChg chg="mod">
          <ac:chgData name="Anders Bjørnsen" userId="2650ede72734bdb1" providerId="LiveId" clId="{4CBFEF9D-6BB0-441F-869A-A33D4AA392B4}" dt="2025-03-06T08:56:19.960" v="496" actId="20577"/>
          <ac:spMkLst>
            <pc:docMk/>
            <pc:sldMk cId="1751897185" sldId="298"/>
            <ac:spMk id="2" creationId="{E959D066-5CF4-7336-7B18-19249854C156}"/>
          </ac:spMkLst>
        </pc:spChg>
        <pc:spChg chg="mod">
          <ac:chgData name="Anders Bjørnsen" userId="2650ede72734bdb1" providerId="LiveId" clId="{4CBFEF9D-6BB0-441F-869A-A33D4AA392B4}" dt="2025-03-06T08:58:25.046" v="827" actId="20577"/>
          <ac:spMkLst>
            <pc:docMk/>
            <pc:sldMk cId="1751897185" sldId="298"/>
            <ac:spMk id="3" creationId="{92F6917C-1BC1-6099-A105-074992389052}"/>
          </ac:spMkLst>
        </pc:spChg>
      </pc:sldChg>
      <pc:sldChg chg="del">
        <pc:chgData name="Anders Bjørnsen" userId="2650ede72734bdb1" providerId="LiveId" clId="{4CBFEF9D-6BB0-441F-869A-A33D4AA392B4}" dt="2025-03-06T08:52:06.716" v="179" actId="47"/>
        <pc:sldMkLst>
          <pc:docMk/>
          <pc:sldMk cId="3991384475" sldId="298"/>
        </pc:sldMkLst>
      </pc:sldChg>
      <pc:sldChg chg="del">
        <pc:chgData name="Anders Bjørnsen" userId="2650ede72734bdb1" providerId="LiveId" clId="{4CBFEF9D-6BB0-441F-869A-A33D4AA392B4}" dt="2025-03-06T08:51:59.555" v="173" actId="47"/>
        <pc:sldMkLst>
          <pc:docMk/>
          <pc:sldMk cId="2108483480" sldId="299"/>
        </pc:sldMkLst>
      </pc:sldChg>
      <pc:sldChg chg="modSp new mod">
        <pc:chgData name="Anders Bjørnsen" userId="2650ede72734bdb1" providerId="LiveId" clId="{4CBFEF9D-6BB0-441F-869A-A33D4AA392B4}" dt="2025-03-06T09:00:01.655" v="972" actId="20577"/>
        <pc:sldMkLst>
          <pc:docMk/>
          <pc:sldMk cId="4170220927" sldId="299"/>
        </pc:sldMkLst>
        <pc:spChg chg="mod">
          <ac:chgData name="Anders Bjørnsen" userId="2650ede72734bdb1" providerId="LiveId" clId="{4CBFEF9D-6BB0-441F-869A-A33D4AA392B4}" dt="2025-03-06T08:58:41.553" v="843" actId="20577"/>
          <ac:spMkLst>
            <pc:docMk/>
            <pc:sldMk cId="4170220927" sldId="299"/>
            <ac:spMk id="2" creationId="{40FF2613-8E7E-A352-71F4-CE8CB453D01D}"/>
          </ac:spMkLst>
        </pc:spChg>
        <pc:spChg chg="mod">
          <ac:chgData name="Anders Bjørnsen" userId="2650ede72734bdb1" providerId="LiveId" clId="{4CBFEF9D-6BB0-441F-869A-A33D4AA392B4}" dt="2025-03-06T09:00:01.655" v="972" actId="20577"/>
          <ac:spMkLst>
            <pc:docMk/>
            <pc:sldMk cId="4170220927" sldId="299"/>
            <ac:spMk id="3" creationId="{E1AAB980-BD9B-5791-C557-A05375228B17}"/>
          </ac:spMkLst>
        </pc:spChg>
      </pc:sldChg>
      <pc:sldChg chg="del">
        <pc:chgData name="Anders Bjørnsen" userId="2650ede72734bdb1" providerId="LiveId" clId="{4CBFEF9D-6BB0-441F-869A-A33D4AA392B4}" dt="2025-03-06T08:51:58.436" v="171" actId="47"/>
        <pc:sldMkLst>
          <pc:docMk/>
          <pc:sldMk cId="126533309" sldId="300"/>
        </pc:sldMkLst>
      </pc:sldChg>
      <pc:sldChg chg="modSp new mod">
        <pc:chgData name="Anders Bjørnsen" userId="2650ede72734bdb1" providerId="LiveId" clId="{4CBFEF9D-6BB0-441F-869A-A33D4AA392B4}" dt="2025-03-06T10:26:34.004" v="1101" actId="20577"/>
        <pc:sldMkLst>
          <pc:docMk/>
          <pc:sldMk cId="3592325980" sldId="300"/>
        </pc:sldMkLst>
        <pc:spChg chg="mod">
          <ac:chgData name="Anders Bjørnsen" userId="2650ede72734bdb1" providerId="LiveId" clId="{4CBFEF9D-6BB0-441F-869A-A33D4AA392B4}" dt="2025-03-06T09:00:21.895" v="986" actId="20577"/>
          <ac:spMkLst>
            <pc:docMk/>
            <pc:sldMk cId="3592325980" sldId="300"/>
            <ac:spMk id="2" creationId="{9D3D939D-901B-443B-5B66-CB9644DDF2D3}"/>
          </ac:spMkLst>
        </pc:spChg>
        <pc:spChg chg="mod">
          <ac:chgData name="Anders Bjørnsen" userId="2650ede72734bdb1" providerId="LiveId" clId="{4CBFEF9D-6BB0-441F-869A-A33D4AA392B4}" dt="2025-03-06T10:26:34.004" v="1101" actId="20577"/>
          <ac:spMkLst>
            <pc:docMk/>
            <pc:sldMk cId="3592325980" sldId="300"/>
            <ac:spMk id="3" creationId="{DFB44794-8A5A-6828-B6B1-AD010D5048C9}"/>
          </ac:spMkLst>
        </pc:spChg>
      </pc:sldChg>
      <pc:sldChg chg="modSp new mod">
        <pc:chgData name="Anders Bjørnsen" userId="2650ede72734bdb1" providerId="LiveId" clId="{4CBFEF9D-6BB0-441F-869A-A33D4AA392B4}" dt="2025-03-06T10:33:02.665" v="1205" actId="20577"/>
        <pc:sldMkLst>
          <pc:docMk/>
          <pc:sldMk cId="1199810343" sldId="301"/>
        </pc:sldMkLst>
        <pc:spChg chg="mod">
          <ac:chgData name="Anders Bjørnsen" userId="2650ede72734bdb1" providerId="LiveId" clId="{4CBFEF9D-6BB0-441F-869A-A33D4AA392B4}" dt="2025-03-06T10:26:43.440" v="1115" actId="20577"/>
          <ac:spMkLst>
            <pc:docMk/>
            <pc:sldMk cId="1199810343" sldId="301"/>
            <ac:spMk id="2" creationId="{BAF04898-11F1-0D3B-CAF1-0DE76273CF80}"/>
          </ac:spMkLst>
        </pc:spChg>
        <pc:spChg chg="mod">
          <ac:chgData name="Anders Bjørnsen" userId="2650ede72734bdb1" providerId="LiveId" clId="{4CBFEF9D-6BB0-441F-869A-A33D4AA392B4}" dt="2025-03-06T10:33:02.665" v="1205" actId="20577"/>
          <ac:spMkLst>
            <pc:docMk/>
            <pc:sldMk cId="1199810343" sldId="301"/>
            <ac:spMk id="3" creationId="{A27CCC8E-2BE1-6BA2-52D6-EADD2BBDA6AC}"/>
          </ac:spMkLst>
        </pc:spChg>
      </pc:sldChg>
      <pc:sldChg chg="del">
        <pc:chgData name="Anders Bjørnsen" userId="2650ede72734bdb1" providerId="LiveId" clId="{4CBFEF9D-6BB0-441F-869A-A33D4AA392B4}" dt="2025-03-06T08:52:01.419" v="175" actId="47"/>
        <pc:sldMkLst>
          <pc:docMk/>
          <pc:sldMk cId="3377116929" sldId="301"/>
        </pc:sldMkLst>
      </pc:sldChg>
      <pc:sldChg chg="del">
        <pc:chgData name="Anders Bjørnsen" userId="2650ede72734bdb1" providerId="LiveId" clId="{4CBFEF9D-6BB0-441F-869A-A33D4AA392B4}" dt="2025-03-06T08:52:02.106" v="176" actId="47"/>
        <pc:sldMkLst>
          <pc:docMk/>
          <pc:sldMk cId="1876285279" sldId="302"/>
        </pc:sldMkLst>
      </pc:sldChg>
      <pc:sldChg chg="modSp new mod">
        <pc:chgData name="Anders Bjørnsen" userId="2650ede72734bdb1" providerId="LiveId" clId="{4CBFEF9D-6BB0-441F-869A-A33D4AA392B4}" dt="2025-03-06T10:41:47.042" v="1484" actId="20577"/>
        <pc:sldMkLst>
          <pc:docMk/>
          <pc:sldMk cId="2859174077" sldId="302"/>
        </pc:sldMkLst>
        <pc:spChg chg="mod">
          <ac:chgData name="Anders Bjørnsen" userId="2650ede72734bdb1" providerId="LiveId" clId="{4CBFEF9D-6BB0-441F-869A-A33D4AA392B4}" dt="2025-03-06T10:33:45.590" v="1225" actId="20577"/>
          <ac:spMkLst>
            <pc:docMk/>
            <pc:sldMk cId="2859174077" sldId="302"/>
            <ac:spMk id="2" creationId="{BC481E2D-1F95-E223-17BE-92BC30F82D17}"/>
          </ac:spMkLst>
        </pc:spChg>
        <pc:spChg chg="mod">
          <ac:chgData name="Anders Bjørnsen" userId="2650ede72734bdb1" providerId="LiveId" clId="{4CBFEF9D-6BB0-441F-869A-A33D4AA392B4}" dt="2025-03-06T10:41:47.042" v="1484" actId="20577"/>
          <ac:spMkLst>
            <pc:docMk/>
            <pc:sldMk cId="2859174077" sldId="302"/>
            <ac:spMk id="3" creationId="{D04D8909-F185-2A26-5702-8ACD40C42CF4}"/>
          </ac:spMkLst>
        </pc:spChg>
      </pc:sldChg>
      <pc:sldChg chg="del">
        <pc:chgData name="Anders Bjørnsen" userId="2650ede72734bdb1" providerId="LiveId" clId="{4CBFEF9D-6BB0-441F-869A-A33D4AA392B4}" dt="2025-03-06T08:51:49.555" v="158" actId="47"/>
        <pc:sldMkLst>
          <pc:docMk/>
          <pc:sldMk cId="639722897" sldId="303"/>
        </pc:sldMkLst>
      </pc:sldChg>
      <pc:sldChg chg="modSp new mod">
        <pc:chgData name="Anders Bjørnsen" userId="2650ede72734bdb1" providerId="LiveId" clId="{4CBFEF9D-6BB0-441F-869A-A33D4AA392B4}" dt="2025-03-06T10:42:49.341" v="1539"/>
        <pc:sldMkLst>
          <pc:docMk/>
          <pc:sldMk cId="2559392307" sldId="303"/>
        </pc:sldMkLst>
        <pc:spChg chg="mod">
          <ac:chgData name="Anders Bjørnsen" userId="2650ede72734bdb1" providerId="LiveId" clId="{4CBFEF9D-6BB0-441F-869A-A33D4AA392B4}" dt="2025-03-06T10:42:27.712" v="1536" actId="20577"/>
          <ac:spMkLst>
            <pc:docMk/>
            <pc:sldMk cId="2559392307" sldId="303"/>
            <ac:spMk id="2" creationId="{833EAC93-11CB-4BF8-AFE0-3E39D816EAE6}"/>
          </ac:spMkLst>
        </pc:spChg>
        <pc:spChg chg="mod">
          <ac:chgData name="Anders Bjørnsen" userId="2650ede72734bdb1" providerId="LiveId" clId="{4CBFEF9D-6BB0-441F-869A-A33D4AA392B4}" dt="2025-03-06T10:42:49.341" v="1539"/>
          <ac:spMkLst>
            <pc:docMk/>
            <pc:sldMk cId="2559392307" sldId="303"/>
            <ac:spMk id="3" creationId="{BE62A65B-FBAD-7770-0C05-BCABBC73121A}"/>
          </ac:spMkLst>
        </pc:spChg>
      </pc:sldChg>
      <pc:sldChg chg="modSp new mod">
        <pc:chgData name="Anders Bjørnsen" userId="2650ede72734bdb1" providerId="LiveId" clId="{4CBFEF9D-6BB0-441F-869A-A33D4AA392B4}" dt="2025-03-06T10:43:32.220" v="1573"/>
        <pc:sldMkLst>
          <pc:docMk/>
          <pc:sldMk cId="1062610317" sldId="304"/>
        </pc:sldMkLst>
        <pc:spChg chg="mod">
          <ac:chgData name="Anders Bjørnsen" userId="2650ede72734bdb1" providerId="LiveId" clId="{4CBFEF9D-6BB0-441F-869A-A33D4AA392B4}" dt="2025-03-06T10:43:02.363" v="1571" actId="20577"/>
          <ac:spMkLst>
            <pc:docMk/>
            <pc:sldMk cId="1062610317" sldId="304"/>
            <ac:spMk id="2" creationId="{4E4CDB4E-7CF8-DD72-B297-EAF72B0EB9B1}"/>
          </ac:spMkLst>
        </pc:spChg>
        <pc:spChg chg="mod">
          <ac:chgData name="Anders Bjørnsen" userId="2650ede72734bdb1" providerId="LiveId" clId="{4CBFEF9D-6BB0-441F-869A-A33D4AA392B4}" dt="2025-03-06T10:43:32.220" v="1573"/>
          <ac:spMkLst>
            <pc:docMk/>
            <pc:sldMk cId="1062610317" sldId="304"/>
            <ac:spMk id="3" creationId="{DC357748-E556-E5C5-6E87-22F1736334DB}"/>
          </ac:spMkLst>
        </pc:spChg>
      </pc:sldChg>
      <pc:sldChg chg="modSp new mod">
        <pc:chgData name="Anders Bjørnsen" userId="2650ede72734bdb1" providerId="LiveId" clId="{4CBFEF9D-6BB0-441F-869A-A33D4AA392B4}" dt="2025-03-06T10:45:02.221" v="1830" actId="20577"/>
        <pc:sldMkLst>
          <pc:docMk/>
          <pc:sldMk cId="675133327" sldId="305"/>
        </pc:sldMkLst>
        <pc:spChg chg="mod">
          <ac:chgData name="Anders Bjørnsen" userId="2650ede72734bdb1" providerId="LiveId" clId="{4CBFEF9D-6BB0-441F-869A-A33D4AA392B4}" dt="2025-03-06T10:43:49.754" v="1606" actId="20577"/>
          <ac:spMkLst>
            <pc:docMk/>
            <pc:sldMk cId="675133327" sldId="305"/>
            <ac:spMk id="2" creationId="{57DC6CC2-A5A4-4CF0-F0DA-60D773B8FB85}"/>
          </ac:spMkLst>
        </pc:spChg>
        <pc:spChg chg="mod">
          <ac:chgData name="Anders Bjørnsen" userId="2650ede72734bdb1" providerId="LiveId" clId="{4CBFEF9D-6BB0-441F-869A-A33D4AA392B4}" dt="2025-03-06T10:45:02.221" v="1830" actId="20577"/>
          <ac:spMkLst>
            <pc:docMk/>
            <pc:sldMk cId="675133327" sldId="305"/>
            <ac:spMk id="3" creationId="{97BF41B3-CBD6-E673-4D4E-D84B8B72A158}"/>
          </ac:spMkLst>
        </pc:spChg>
      </pc:sldChg>
      <pc:sldChg chg="modSp new mod">
        <pc:chgData name="Anders Bjørnsen" userId="2650ede72734bdb1" providerId="LiveId" clId="{4CBFEF9D-6BB0-441F-869A-A33D4AA392B4}" dt="2025-03-06T10:46:09.022" v="1887"/>
        <pc:sldMkLst>
          <pc:docMk/>
          <pc:sldMk cId="2910541743" sldId="306"/>
        </pc:sldMkLst>
        <pc:spChg chg="mod">
          <ac:chgData name="Anders Bjørnsen" userId="2650ede72734bdb1" providerId="LiveId" clId="{4CBFEF9D-6BB0-441F-869A-A33D4AA392B4}" dt="2025-03-06T10:46:02.381" v="1885" actId="20577"/>
          <ac:spMkLst>
            <pc:docMk/>
            <pc:sldMk cId="2910541743" sldId="306"/>
            <ac:spMk id="2" creationId="{60A54589-B306-3721-1E9A-54C24AF27A0C}"/>
          </ac:spMkLst>
        </pc:spChg>
        <pc:spChg chg="mod">
          <ac:chgData name="Anders Bjørnsen" userId="2650ede72734bdb1" providerId="LiveId" clId="{4CBFEF9D-6BB0-441F-869A-A33D4AA392B4}" dt="2025-03-06T10:46:09.022" v="1887"/>
          <ac:spMkLst>
            <pc:docMk/>
            <pc:sldMk cId="2910541743" sldId="306"/>
            <ac:spMk id="3" creationId="{1B801940-395E-988D-1CBD-53FE1A04BBB0}"/>
          </ac:spMkLst>
        </pc:spChg>
      </pc:sldChg>
      <pc:sldChg chg="modSp new mod">
        <pc:chgData name="Anders Bjørnsen" userId="2650ede72734bdb1" providerId="LiveId" clId="{4CBFEF9D-6BB0-441F-869A-A33D4AA392B4}" dt="2025-03-06T10:47:10.444" v="1990" actId="20577"/>
        <pc:sldMkLst>
          <pc:docMk/>
          <pc:sldMk cId="2107293267" sldId="307"/>
        </pc:sldMkLst>
        <pc:spChg chg="mod">
          <ac:chgData name="Anders Bjørnsen" userId="2650ede72734bdb1" providerId="LiveId" clId="{4CBFEF9D-6BB0-441F-869A-A33D4AA392B4}" dt="2025-03-06T10:46:29.939" v="1906" actId="20577"/>
          <ac:spMkLst>
            <pc:docMk/>
            <pc:sldMk cId="2107293267" sldId="307"/>
            <ac:spMk id="2" creationId="{9CD29273-51A9-185A-4AC6-9DB215D91FDE}"/>
          </ac:spMkLst>
        </pc:spChg>
        <pc:spChg chg="mod">
          <ac:chgData name="Anders Bjørnsen" userId="2650ede72734bdb1" providerId="LiveId" clId="{4CBFEF9D-6BB0-441F-869A-A33D4AA392B4}" dt="2025-03-06T10:47:10.444" v="1990" actId="20577"/>
          <ac:spMkLst>
            <pc:docMk/>
            <pc:sldMk cId="2107293267" sldId="307"/>
            <ac:spMk id="3" creationId="{9AA3E75E-E265-DB9C-A7B5-29573BB0C7A7}"/>
          </ac:spMkLst>
        </pc:spChg>
      </pc:sldChg>
      <pc:sldChg chg="modSp new mod">
        <pc:chgData name="Anders Bjørnsen" userId="2650ede72734bdb1" providerId="LiveId" clId="{4CBFEF9D-6BB0-441F-869A-A33D4AA392B4}" dt="2025-03-06T13:31:54.316" v="2041"/>
        <pc:sldMkLst>
          <pc:docMk/>
          <pc:sldMk cId="3601661612" sldId="308"/>
        </pc:sldMkLst>
        <pc:spChg chg="mod">
          <ac:chgData name="Anders Bjørnsen" userId="2650ede72734bdb1" providerId="LiveId" clId="{4CBFEF9D-6BB0-441F-869A-A33D4AA392B4}" dt="2025-03-06T10:47:28.631" v="2021" actId="20577"/>
          <ac:spMkLst>
            <pc:docMk/>
            <pc:sldMk cId="3601661612" sldId="308"/>
            <ac:spMk id="2" creationId="{8FCA5727-6110-C292-1482-79D8BF623D0C}"/>
          </ac:spMkLst>
        </pc:spChg>
        <pc:spChg chg="mod">
          <ac:chgData name="Anders Bjørnsen" userId="2650ede72734bdb1" providerId="LiveId" clId="{4CBFEF9D-6BB0-441F-869A-A33D4AA392B4}" dt="2025-03-06T13:31:54.316" v="2041"/>
          <ac:spMkLst>
            <pc:docMk/>
            <pc:sldMk cId="3601661612" sldId="308"/>
            <ac:spMk id="3" creationId="{D58F0EE2-A570-53EB-BC1A-422A61609797}"/>
          </ac:spMkLst>
        </pc:spChg>
      </pc:sldChg>
      <pc:sldChg chg="modSp new mod">
        <pc:chgData name="Anders Bjørnsen" userId="2650ede72734bdb1" providerId="LiveId" clId="{4CBFEF9D-6BB0-441F-869A-A33D4AA392B4}" dt="2025-03-06T13:32:53.114" v="2088"/>
        <pc:sldMkLst>
          <pc:docMk/>
          <pc:sldMk cId="1062321714" sldId="309"/>
        </pc:sldMkLst>
        <pc:spChg chg="mod">
          <ac:chgData name="Anders Bjørnsen" userId="2650ede72734bdb1" providerId="LiveId" clId="{4CBFEF9D-6BB0-441F-869A-A33D4AA392B4}" dt="2025-03-06T13:32:10.041" v="2068" actId="20577"/>
          <ac:spMkLst>
            <pc:docMk/>
            <pc:sldMk cId="1062321714" sldId="309"/>
            <ac:spMk id="2" creationId="{EB1A7411-3D01-13B6-4364-6D9025DF78AE}"/>
          </ac:spMkLst>
        </pc:spChg>
        <pc:spChg chg="mod">
          <ac:chgData name="Anders Bjørnsen" userId="2650ede72734bdb1" providerId="LiveId" clId="{4CBFEF9D-6BB0-441F-869A-A33D4AA392B4}" dt="2025-03-06T13:32:53.114" v="2088"/>
          <ac:spMkLst>
            <pc:docMk/>
            <pc:sldMk cId="1062321714" sldId="309"/>
            <ac:spMk id="3" creationId="{011DC725-8D81-9B2B-F086-6C16535E210E}"/>
          </ac:spMkLst>
        </pc:spChg>
      </pc:sldChg>
      <pc:sldChg chg="modSp new mod">
        <pc:chgData name="Anders Bjørnsen" userId="2650ede72734bdb1" providerId="LiveId" clId="{4CBFEF9D-6BB0-441F-869A-A33D4AA392B4}" dt="2025-03-06T13:33:58.750" v="2303" actId="20577"/>
        <pc:sldMkLst>
          <pc:docMk/>
          <pc:sldMk cId="1955416035" sldId="310"/>
        </pc:sldMkLst>
        <pc:spChg chg="mod">
          <ac:chgData name="Anders Bjørnsen" userId="2650ede72734bdb1" providerId="LiveId" clId="{4CBFEF9D-6BB0-441F-869A-A33D4AA392B4}" dt="2025-03-06T13:33:05.289" v="2114" actId="20577"/>
          <ac:spMkLst>
            <pc:docMk/>
            <pc:sldMk cId="1955416035" sldId="310"/>
            <ac:spMk id="2" creationId="{7251F3A3-01CF-4CE7-3EBC-32DBF52126C1}"/>
          </ac:spMkLst>
        </pc:spChg>
        <pc:spChg chg="mod">
          <ac:chgData name="Anders Bjørnsen" userId="2650ede72734bdb1" providerId="LiveId" clId="{4CBFEF9D-6BB0-441F-869A-A33D4AA392B4}" dt="2025-03-06T13:33:58.750" v="2303" actId="20577"/>
          <ac:spMkLst>
            <pc:docMk/>
            <pc:sldMk cId="1955416035" sldId="310"/>
            <ac:spMk id="3" creationId="{281B839E-3AF8-497B-3579-C7EA87344DF1}"/>
          </ac:spMkLst>
        </pc:spChg>
      </pc:sldChg>
      <pc:sldChg chg="modSp new mod">
        <pc:chgData name="Anders Bjørnsen" userId="2650ede72734bdb1" providerId="LiveId" clId="{4CBFEF9D-6BB0-441F-869A-A33D4AA392B4}" dt="2025-03-06T13:36:18.808" v="2635" actId="20577"/>
        <pc:sldMkLst>
          <pc:docMk/>
          <pc:sldMk cId="2825267387" sldId="311"/>
        </pc:sldMkLst>
        <pc:spChg chg="mod">
          <ac:chgData name="Anders Bjørnsen" userId="2650ede72734bdb1" providerId="LiveId" clId="{4CBFEF9D-6BB0-441F-869A-A33D4AA392B4}" dt="2025-03-06T13:36:18.808" v="2635" actId="20577"/>
          <ac:spMkLst>
            <pc:docMk/>
            <pc:sldMk cId="2825267387" sldId="311"/>
            <ac:spMk id="2" creationId="{B55F6C7B-820E-1E7F-A35B-2EF910F36848}"/>
          </ac:spMkLst>
        </pc:spChg>
        <pc:spChg chg="mod">
          <ac:chgData name="Anders Bjørnsen" userId="2650ede72734bdb1" providerId="LiveId" clId="{4CBFEF9D-6BB0-441F-869A-A33D4AA392B4}" dt="2025-03-06T13:36:06.849" v="2613" actId="20577"/>
          <ac:spMkLst>
            <pc:docMk/>
            <pc:sldMk cId="2825267387" sldId="311"/>
            <ac:spMk id="3" creationId="{ED01E128-F7BE-583F-1CDF-A08781B17570}"/>
          </ac:spMkLst>
        </pc:spChg>
      </pc:sldChg>
      <pc:sldChg chg="modSp new mod">
        <pc:chgData name="Anders Bjørnsen" userId="2650ede72734bdb1" providerId="LiveId" clId="{4CBFEF9D-6BB0-441F-869A-A33D4AA392B4}" dt="2025-03-06T13:37:32.056" v="2900" actId="313"/>
        <pc:sldMkLst>
          <pc:docMk/>
          <pc:sldMk cId="421626589" sldId="312"/>
        </pc:sldMkLst>
        <pc:spChg chg="mod">
          <ac:chgData name="Anders Bjørnsen" userId="2650ede72734bdb1" providerId="LiveId" clId="{4CBFEF9D-6BB0-441F-869A-A33D4AA392B4}" dt="2025-03-06T13:36:39.959" v="2686" actId="20577"/>
          <ac:spMkLst>
            <pc:docMk/>
            <pc:sldMk cId="421626589" sldId="312"/>
            <ac:spMk id="2" creationId="{9CDA60F5-BD2E-B097-8160-563CBCBF1A8C}"/>
          </ac:spMkLst>
        </pc:spChg>
        <pc:spChg chg="mod">
          <ac:chgData name="Anders Bjørnsen" userId="2650ede72734bdb1" providerId="LiveId" clId="{4CBFEF9D-6BB0-441F-869A-A33D4AA392B4}" dt="2025-03-06T13:37:32.056" v="2900" actId="313"/>
          <ac:spMkLst>
            <pc:docMk/>
            <pc:sldMk cId="421626589" sldId="312"/>
            <ac:spMk id="3" creationId="{DB734290-5602-8707-A97E-47EEF6BF8A05}"/>
          </ac:spMkLst>
        </pc:spChg>
      </pc:sldChg>
      <pc:sldChg chg="modSp new mod">
        <pc:chgData name="Anders Bjørnsen" userId="2650ede72734bdb1" providerId="LiveId" clId="{4CBFEF9D-6BB0-441F-869A-A33D4AA392B4}" dt="2025-03-06T13:38:35.296" v="3046" actId="20577"/>
        <pc:sldMkLst>
          <pc:docMk/>
          <pc:sldMk cId="3649034589" sldId="313"/>
        </pc:sldMkLst>
        <pc:spChg chg="mod">
          <ac:chgData name="Anders Bjørnsen" userId="2650ede72734bdb1" providerId="LiveId" clId="{4CBFEF9D-6BB0-441F-869A-A33D4AA392B4}" dt="2025-03-06T13:37:54.087" v="2937" actId="20577"/>
          <ac:spMkLst>
            <pc:docMk/>
            <pc:sldMk cId="3649034589" sldId="313"/>
            <ac:spMk id="2" creationId="{1C9540F7-5655-FEAF-D2BE-528B00D39CA3}"/>
          </ac:spMkLst>
        </pc:spChg>
        <pc:spChg chg="mod">
          <ac:chgData name="Anders Bjørnsen" userId="2650ede72734bdb1" providerId="LiveId" clId="{4CBFEF9D-6BB0-441F-869A-A33D4AA392B4}" dt="2025-03-06T13:38:35.296" v="3046" actId="20577"/>
          <ac:spMkLst>
            <pc:docMk/>
            <pc:sldMk cId="3649034589" sldId="313"/>
            <ac:spMk id="3" creationId="{67FA32A2-134F-6949-8F2B-5B002D0814D6}"/>
          </ac:spMkLst>
        </pc:spChg>
      </pc:sldChg>
      <pc:sldChg chg="modSp new mod">
        <pc:chgData name="Anders Bjørnsen" userId="2650ede72734bdb1" providerId="LiveId" clId="{4CBFEF9D-6BB0-441F-869A-A33D4AA392B4}" dt="2025-03-06T13:40:06.913" v="3364" actId="20577"/>
        <pc:sldMkLst>
          <pc:docMk/>
          <pc:sldMk cId="3308471158" sldId="314"/>
        </pc:sldMkLst>
        <pc:spChg chg="mod">
          <ac:chgData name="Anders Bjørnsen" userId="2650ede72734bdb1" providerId="LiveId" clId="{4CBFEF9D-6BB0-441F-869A-A33D4AA392B4}" dt="2025-03-06T13:38:54.911" v="3097" actId="20577"/>
          <ac:spMkLst>
            <pc:docMk/>
            <pc:sldMk cId="3308471158" sldId="314"/>
            <ac:spMk id="2" creationId="{52E0ABB4-D170-78D0-CDC3-E618C9A5919E}"/>
          </ac:spMkLst>
        </pc:spChg>
        <pc:spChg chg="mod">
          <ac:chgData name="Anders Bjørnsen" userId="2650ede72734bdb1" providerId="LiveId" clId="{4CBFEF9D-6BB0-441F-869A-A33D4AA392B4}" dt="2025-03-06T13:40:06.913" v="3364" actId="20577"/>
          <ac:spMkLst>
            <pc:docMk/>
            <pc:sldMk cId="3308471158" sldId="314"/>
            <ac:spMk id="3" creationId="{C08FED67-09DF-2193-AF84-7862DB01A0FA}"/>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1_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8611A555-B1F5-4B77-8D12-0CAB01C63028}"/>
              </a:ext>
            </a:extLst>
          </p:cNvPr>
          <p:cNvSpPr>
            <a:spLocks noGrp="1"/>
          </p:cNvSpPr>
          <p:nvPr>
            <p:ph type="dt" sz="half" idx="10"/>
          </p:nvPr>
        </p:nvSpPr>
        <p:spPr/>
        <p:txBody>
          <a:bodyPr/>
          <a:lstStyle/>
          <a:p>
            <a:fld id="{388E48D7-364E-480A-AA4A-5C8E226C238A}" type="datetimeFigureOut">
              <a:rPr lang="nb-NO" smtClean="0"/>
              <a:t>06.03.2025</a:t>
            </a:fld>
            <a:endParaRPr lang="nb-NO"/>
          </a:p>
        </p:txBody>
      </p:sp>
      <p:sp>
        <p:nvSpPr>
          <p:cNvPr id="3" name="Plassholder for bunntekst 2">
            <a:extLst>
              <a:ext uri="{FF2B5EF4-FFF2-40B4-BE49-F238E27FC236}">
                <a16:creationId xmlns:a16="http://schemas.microsoft.com/office/drawing/2014/main" id="{6B55A3D7-F14B-427A-9455-94AD2D450925}"/>
              </a:ext>
            </a:extLst>
          </p:cNvPr>
          <p:cNvSpPr>
            <a:spLocks noGrp="1"/>
          </p:cNvSpPr>
          <p:nvPr>
            <p:ph type="ftr" sz="quarter" idx="11"/>
          </p:nvPr>
        </p:nvSpPr>
        <p:spPr/>
        <p:txBody>
          <a:bodyPr/>
          <a:lstStyle/>
          <a:p>
            <a:r>
              <a:rPr lang="nb-NO" dirty="0"/>
              <a:t>Tema</a:t>
            </a:r>
          </a:p>
        </p:txBody>
      </p:sp>
      <p:sp>
        <p:nvSpPr>
          <p:cNvPr id="4" name="Plassholder for lysbildenummer 3">
            <a:extLst>
              <a:ext uri="{FF2B5EF4-FFF2-40B4-BE49-F238E27FC236}">
                <a16:creationId xmlns:a16="http://schemas.microsoft.com/office/drawing/2014/main" id="{36045E94-70F3-4597-9E0D-7466440EA553}"/>
              </a:ext>
            </a:extLst>
          </p:cNvPr>
          <p:cNvSpPr>
            <a:spLocks noGrp="1"/>
          </p:cNvSpPr>
          <p:nvPr>
            <p:ph type="sldNum" sz="quarter" idx="12"/>
          </p:nvPr>
        </p:nvSpPr>
        <p:spPr/>
        <p:txBody>
          <a:bodyPr/>
          <a:lstStyle/>
          <a:p>
            <a:fld id="{DBC081D4-2BEC-46A5-9001-4AD38CF0E2F8}" type="slidenum">
              <a:rPr lang="nb-NO" smtClean="0"/>
              <a:t>‹#›</a:t>
            </a:fld>
            <a:endParaRPr lang="nb-NO"/>
          </a:p>
        </p:txBody>
      </p:sp>
      <p:pic>
        <p:nvPicPr>
          <p:cNvPr id="6" name="Bilde 5">
            <a:extLst>
              <a:ext uri="{FF2B5EF4-FFF2-40B4-BE49-F238E27FC236}">
                <a16:creationId xmlns:a16="http://schemas.microsoft.com/office/drawing/2014/main" id="{B71C6056-E8B5-43D1-9E13-1D113140E6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4925" y="2915411"/>
            <a:ext cx="6422149" cy="1027178"/>
          </a:xfrm>
          <a:prstGeom prst="rect">
            <a:avLst/>
          </a:prstGeom>
        </p:spPr>
      </p:pic>
    </p:spTree>
    <p:extLst>
      <p:ext uri="{BB962C8B-B14F-4D97-AF65-F5344CB8AC3E}">
        <p14:creationId xmlns:p14="http://schemas.microsoft.com/office/powerpoint/2010/main" val="1575236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_To innholdsdeler">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468492" y="1204621"/>
            <a:ext cx="7037539" cy="1143000"/>
          </a:xfrm>
        </p:spPr>
        <p:txBody>
          <a:bodyPr/>
          <a:lstStyle>
            <a:lvl1pPr>
              <a:defRPr b="0" i="0" cap="none" baseline="0">
                <a:solidFill>
                  <a:schemeClr val="tx1">
                    <a:lumMod val="95000"/>
                  </a:schemeClr>
                </a:solidFill>
                <a:latin typeface="+mj-lt"/>
                <a:cs typeface="Arial" panose="020B0604020202020204" pitchFamily="34" charset="0"/>
              </a:defRPr>
            </a:lvl1pPr>
          </a:lstStyle>
          <a:p>
            <a:r>
              <a:rPr lang="nb-NO" dirty="0"/>
              <a:t>Tittel</a:t>
            </a:r>
          </a:p>
        </p:txBody>
      </p:sp>
      <p:sp>
        <p:nvSpPr>
          <p:cNvPr id="3" name="Plassholder for innhold 2"/>
          <p:cNvSpPr>
            <a:spLocks noGrp="1"/>
          </p:cNvSpPr>
          <p:nvPr>
            <p:ph sz="half" idx="1"/>
          </p:nvPr>
        </p:nvSpPr>
        <p:spPr>
          <a:xfrm>
            <a:off x="468493" y="2347621"/>
            <a:ext cx="7037538" cy="3321660"/>
          </a:xfrm>
        </p:spPr>
        <p:txBody>
          <a:bodyPr/>
          <a:lstStyle>
            <a:lvl1pPr marL="0" indent="0">
              <a:buNone/>
              <a:defRPr sz="2800">
                <a:latin typeface="Georgia Pro" panose="02040502050405020303" pitchFamily="18" charset="0"/>
                <a:ea typeface="Cambria" panose="02040503050406030204" pitchFamily="18" charset="0"/>
              </a:defRPr>
            </a:lvl1pPr>
            <a:lvl2pPr>
              <a:defRPr sz="2400">
                <a:latin typeface="Corbel" panose="020B0503020204020204" pitchFamily="34" charset="0"/>
                <a:ea typeface="Cambria" panose="02040503050406030204" pitchFamily="18" charset="0"/>
              </a:defRPr>
            </a:lvl2pPr>
            <a:lvl3pPr>
              <a:defRPr sz="2000">
                <a:latin typeface="Corbel" panose="020B0503020204020204" pitchFamily="34" charset="0"/>
                <a:ea typeface="Cambria" panose="02040503050406030204" pitchFamily="18" charset="0"/>
              </a:defRPr>
            </a:lvl3pPr>
            <a:lvl4pPr>
              <a:defRPr sz="1800">
                <a:latin typeface="Corbel" panose="020B0503020204020204" pitchFamily="34" charset="0"/>
                <a:ea typeface="Cambria" panose="02040503050406030204" pitchFamily="18" charset="0"/>
              </a:defRPr>
            </a:lvl4pPr>
            <a:lvl5pPr>
              <a:defRPr sz="1800">
                <a:latin typeface="Corbel" panose="020B0503020204020204" pitchFamily="34" charset="0"/>
                <a:ea typeface="Cambria" panose="02040503050406030204" pitchFamily="18" charset="0"/>
              </a:defRPr>
            </a:lvl5pPr>
            <a:lvl6pPr>
              <a:defRPr sz="1800"/>
            </a:lvl6pPr>
            <a:lvl7pPr>
              <a:defRPr sz="1800"/>
            </a:lvl7pPr>
            <a:lvl8pPr>
              <a:defRPr sz="1800"/>
            </a:lvl8pPr>
            <a:lvl9pPr>
              <a:defRPr sz="1800"/>
            </a:lvl9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5" name="Plassholder for dato 4"/>
          <p:cNvSpPr>
            <a:spLocks noGrp="1"/>
          </p:cNvSpPr>
          <p:nvPr>
            <p:ph type="dt" sz="half" idx="10"/>
          </p:nvPr>
        </p:nvSpPr>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fld id="{6A3652CC-B571-439D-B934-829E851132FF}" type="datetimeFigureOut">
              <a:rPr lang="nb-NO" smtClean="0"/>
              <a:t>06.03.2025</a:t>
            </a:fld>
            <a:endParaRPr lang="nb-NO" dirty="0"/>
          </a:p>
        </p:txBody>
      </p:sp>
      <p:sp>
        <p:nvSpPr>
          <p:cNvPr id="7" name="Plassholder for lysbildenummer 6"/>
          <p:cNvSpPr>
            <a:spLocks noGrp="1"/>
          </p:cNvSpPr>
          <p:nvPr>
            <p:ph type="sldNum" sz="quarter" idx="12"/>
          </p:nvPr>
        </p:nvSpPr>
        <p:spPr/>
        <p:txBody>
          <a:bodyPr/>
          <a:lstStyle/>
          <a:p>
            <a:fld id="{FD38461A-2F7A-4CC2-8F12-B82F1ACAE165}" type="slidenum">
              <a:rPr lang="nb-NO" smtClean="0"/>
              <a:t>‹#›</a:t>
            </a:fld>
            <a:endParaRPr lang="nb-NO"/>
          </a:p>
        </p:txBody>
      </p:sp>
      <p:sp>
        <p:nvSpPr>
          <p:cNvPr id="12" name="Plassholder for bilde 11">
            <a:extLst>
              <a:ext uri="{FF2B5EF4-FFF2-40B4-BE49-F238E27FC236}">
                <a16:creationId xmlns:a16="http://schemas.microsoft.com/office/drawing/2014/main" id="{E9F7FC68-3AE3-4C58-9013-25133EAA6C3B}"/>
              </a:ext>
            </a:extLst>
          </p:cNvPr>
          <p:cNvSpPr>
            <a:spLocks noGrp="1"/>
          </p:cNvSpPr>
          <p:nvPr>
            <p:ph type="pic" sz="quarter" idx="13" hasCustomPrompt="1"/>
          </p:nvPr>
        </p:nvSpPr>
        <p:spPr>
          <a:xfrm>
            <a:off x="4945711" y="0"/>
            <a:ext cx="7246289" cy="6869927"/>
          </a:xfrm>
          <a:custGeom>
            <a:avLst/>
            <a:gdLst>
              <a:gd name="connsiteX0" fmla="*/ 0 w 7246289"/>
              <a:gd name="connsiteY0" fmla="*/ 0 h 6869927"/>
              <a:gd name="connsiteX1" fmla="*/ 7246289 w 7246289"/>
              <a:gd name="connsiteY1" fmla="*/ 0 h 6869927"/>
              <a:gd name="connsiteX2" fmla="*/ 7246289 w 7246289"/>
              <a:gd name="connsiteY2" fmla="*/ 6869927 h 6869927"/>
              <a:gd name="connsiteX3" fmla="*/ 0 w 7246289"/>
              <a:gd name="connsiteY3" fmla="*/ 6869927 h 6869927"/>
              <a:gd name="connsiteX4" fmla="*/ 0 w 7246289"/>
              <a:gd name="connsiteY4" fmla="*/ 6011186 h 6869927"/>
              <a:gd name="connsiteX5" fmla="*/ 2902226 w 7246289"/>
              <a:gd name="connsiteY5" fmla="*/ 6011186 h 6869927"/>
              <a:gd name="connsiteX6" fmla="*/ 2902226 w 7246289"/>
              <a:gd name="connsiteY6" fmla="*/ 874643 h 6869927"/>
              <a:gd name="connsiteX7" fmla="*/ 0 w 7246289"/>
              <a:gd name="connsiteY7" fmla="*/ 874643 h 68699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246289" h="6869927">
                <a:moveTo>
                  <a:pt x="0" y="0"/>
                </a:moveTo>
                <a:lnTo>
                  <a:pt x="7246289" y="0"/>
                </a:lnTo>
                <a:lnTo>
                  <a:pt x="7246289" y="6869927"/>
                </a:lnTo>
                <a:lnTo>
                  <a:pt x="0" y="6869927"/>
                </a:lnTo>
                <a:lnTo>
                  <a:pt x="0" y="6011186"/>
                </a:lnTo>
                <a:lnTo>
                  <a:pt x="2902226" y="6011186"/>
                </a:lnTo>
                <a:lnTo>
                  <a:pt x="2902226" y="874643"/>
                </a:lnTo>
                <a:lnTo>
                  <a:pt x="0" y="874643"/>
                </a:lnTo>
                <a:close/>
              </a:path>
            </a:pathLst>
          </a:custGeom>
        </p:spPr>
        <p:txBody>
          <a:bodyPr wrap="square">
            <a:noAutofit/>
          </a:bodyPr>
          <a:lstStyle>
            <a:lvl1pPr>
              <a:defRPr lang="nb-NO" dirty="0"/>
            </a:lvl1pPr>
          </a:lstStyle>
          <a:p>
            <a:r>
              <a:rPr lang="nb-NO" dirty="0"/>
              <a:t>Trykk på bildeikonet for å sette inn et bilde her</a:t>
            </a:r>
          </a:p>
        </p:txBody>
      </p:sp>
      <p:sp>
        <p:nvSpPr>
          <p:cNvPr id="8" name="Frihåndsform: figur 7">
            <a:extLst>
              <a:ext uri="{FF2B5EF4-FFF2-40B4-BE49-F238E27FC236}">
                <a16:creationId xmlns:a16="http://schemas.microsoft.com/office/drawing/2014/main" id="{AD64B2DE-80D1-420D-9AD5-1F5C41A60096}"/>
              </a:ext>
            </a:extLst>
          </p:cNvPr>
          <p:cNvSpPr/>
          <p:nvPr/>
        </p:nvSpPr>
        <p:spPr>
          <a:xfrm>
            <a:off x="352618" y="1318957"/>
            <a:ext cx="450463" cy="453225"/>
          </a:xfrm>
          <a:custGeom>
            <a:avLst/>
            <a:gdLst>
              <a:gd name="connsiteX0" fmla="*/ 0 w 450463"/>
              <a:gd name="connsiteY0" fmla="*/ 0 h 453225"/>
              <a:gd name="connsiteX1" fmla="*/ 450463 w 450463"/>
              <a:gd name="connsiteY1" fmla="*/ 0 h 453225"/>
              <a:gd name="connsiteX2" fmla="*/ 450463 w 450463"/>
              <a:gd name="connsiteY2" fmla="*/ 55660 h 453225"/>
              <a:gd name="connsiteX3" fmla="*/ 60849 w 450463"/>
              <a:gd name="connsiteY3" fmla="*/ 55660 h 453225"/>
              <a:gd name="connsiteX4" fmla="*/ 60849 w 450463"/>
              <a:gd name="connsiteY4" fmla="*/ 453225 h 453225"/>
              <a:gd name="connsiteX5" fmla="*/ 0 w 450463"/>
              <a:gd name="connsiteY5" fmla="*/ 453225 h 453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0463" h="453225">
                <a:moveTo>
                  <a:pt x="0" y="0"/>
                </a:moveTo>
                <a:lnTo>
                  <a:pt x="450463" y="0"/>
                </a:lnTo>
                <a:lnTo>
                  <a:pt x="450463" y="55660"/>
                </a:lnTo>
                <a:lnTo>
                  <a:pt x="60849" y="55660"/>
                </a:lnTo>
                <a:lnTo>
                  <a:pt x="60849" y="453225"/>
                </a:lnTo>
                <a:lnTo>
                  <a:pt x="0" y="453225"/>
                </a:lnTo>
                <a:close/>
              </a:path>
            </a:pathLst>
          </a:custGeom>
          <a:solidFill>
            <a:schemeClr val="accent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9" name="Plassholder for bunntekst 4">
            <a:extLst>
              <a:ext uri="{FF2B5EF4-FFF2-40B4-BE49-F238E27FC236}">
                <a16:creationId xmlns:a16="http://schemas.microsoft.com/office/drawing/2014/main" id="{70C03BBE-7E9A-4F14-BB09-1023BB0F52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nb-NO" sz="1200" b="0" kern="1200" dirty="0">
                <a:solidFill>
                  <a:schemeClr val="tx2">
                    <a:lumMod val="75000"/>
                  </a:schemeClr>
                </a:solidFill>
                <a:latin typeface="+mn-lt"/>
                <a:ea typeface="+mn-ea"/>
                <a:cs typeface="+mn-cs"/>
              </a:defRPr>
            </a:lvl1pPr>
          </a:lstStyle>
          <a:p>
            <a:endParaRPr lang="nb-NO" dirty="0"/>
          </a:p>
        </p:txBody>
      </p:sp>
    </p:spTree>
    <p:extLst>
      <p:ext uri="{BB962C8B-B14F-4D97-AF65-F5344CB8AC3E}">
        <p14:creationId xmlns:p14="http://schemas.microsoft.com/office/powerpoint/2010/main" val="1619296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2389717" y="4800600"/>
            <a:ext cx="7315200" cy="566738"/>
          </a:xfrm>
        </p:spPr>
        <p:txBody>
          <a:bodyPr anchor="b"/>
          <a:lstStyle>
            <a:lvl1pPr algn="ctr">
              <a:defRPr sz="2000" b="0" cap="all" baseline="0">
                <a:latin typeface="+mn-lt"/>
              </a:defRPr>
            </a:lvl1pPr>
          </a:lstStyle>
          <a:p>
            <a:r>
              <a:rPr lang="nb-NO"/>
              <a:t>Klikk for å redigere tittelstil</a:t>
            </a:r>
            <a:endParaRPr lang="nb-NO" dirty="0"/>
          </a:p>
        </p:txBody>
      </p:sp>
      <p:sp>
        <p:nvSpPr>
          <p:cNvPr id="3" name="Plassholder for bild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på ikonet for å legge til et bilde</a:t>
            </a:r>
          </a:p>
        </p:txBody>
      </p:sp>
      <p:sp>
        <p:nvSpPr>
          <p:cNvPr id="4" name="Plassholder for tekst 3"/>
          <p:cNvSpPr>
            <a:spLocks noGrp="1"/>
          </p:cNvSpPr>
          <p:nvPr>
            <p:ph type="body" sz="half" idx="2"/>
          </p:nvPr>
        </p:nvSpPr>
        <p:spPr>
          <a:xfrm>
            <a:off x="2389717" y="5367338"/>
            <a:ext cx="7315200" cy="804862"/>
          </a:xfrm>
        </p:spPr>
        <p:txBody>
          <a:bodyPr/>
          <a:lstStyle>
            <a:lvl1pPr marL="0" indent="0" algn="ctr">
              <a:buNone/>
              <a:defRPr sz="1400">
                <a:solidFill>
                  <a:schemeClr val="accent3">
                    <a:lumMod val="40000"/>
                    <a:lumOff val="60000"/>
                  </a:schemeClr>
                </a:solidFill>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Rediger tekststiler i malen</a:t>
            </a:r>
          </a:p>
        </p:txBody>
      </p:sp>
      <p:sp>
        <p:nvSpPr>
          <p:cNvPr id="5" name="Plassholder for dato 4"/>
          <p:cNvSpPr>
            <a:spLocks noGrp="1"/>
          </p:cNvSpPr>
          <p:nvPr>
            <p:ph type="dt" sz="half" idx="10"/>
          </p:nvPr>
        </p:nvSpPr>
        <p:spPr/>
        <p:txBody>
          <a:bodyPr/>
          <a:lstStyle/>
          <a:p>
            <a:fld id="{6A3652CC-B571-439D-B934-829E851132FF}" type="datetimeFigureOut">
              <a:rPr lang="nb-NO" smtClean="0"/>
              <a:t>06.03.2025</a:t>
            </a:fld>
            <a:endParaRPr lang="nb-NO"/>
          </a:p>
        </p:txBody>
      </p:sp>
      <p:sp>
        <p:nvSpPr>
          <p:cNvPr id="7" name="Plassholder for lysbildenummer 6"/>
          <p:cNvSpPr>
            <a:spLocks noGrp="1"/>
          </p:cNvSpPr>
          <p:nvPr>
            <p:ph type="sldNum" sz="quarter" idx="12"/>
          </p:nvPr>
        </p:nvSpPr>
        <p:spPr/>
        <p:txBody>
          <a:bodyPr/>
          <a:lstStyle/>
          <a:p>
            <a:fld id="{FD38461A-2F7A-4CC2-8F12-B82F1ACAE165}" type="slidenum">
              <a:rPr lang="nb-NO" smtClean="0"/>
              <a:t>‹#›</a:t>
            </a:fld>
            <a:endParaRPr lang="nb-NO"/>
          </a:p>
        </p:txBody>
      </p:sp>
      <p:sp>
        <p:nvSpPr>
          <p:cNvPr id="8" name="Plassholder for bunntekst 4">
            <a:extLst>
              <a:ext uri="{FF2B5EF4-FFF2-40B4-BE49-F238E27FC236}">
                <a16:creationId xmlns:a16="http://schemas.microsoft.com/office/drawing/2014/main" id="{E36D4359-C9A9-43A5-8820-4857E190AF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nb-NO" sz="1200" b="0" kern="1200" dirty="0">
                <a:solidFill>
                  <a:schemeClr val="tx2">
                    <a:lumMod val="75000"/>
                  </a:schemeClr>
                </a:solidFill>
                <a:latin typeface="+mn-lt"/>
                <a:ea typeface="+mn-ea"/>
                <a:cs typeface="+mn-cs"/>
              </a:defRPr>
            </a:lvl1pPr>
          </a:lstStyle>
          <a:p>
            <a:endParaRPr lang="nb-NO" dirty="0"/>
          </a:p>
        </p:txBody>
      </p:sp>
    </p:spTree>
    <p:extLst>
      <p:ext uri="{BB962C8B-B14F-4D97-AF65-F5344CB8AC3E}">
        <p14:creationId xmlns:p14="http://schemas.microsoft.com/office/powerpoint/2010/main" val="42187458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Egendefinert oppsett">
    <p:spTree>
      <p:nvGrpSpPr>
        <p:cNvPr id="1" name=""/>
        <p:cNvGrpSpPr/>
        <p:nvPr/>
      </p:nvGrpSpPr>
      <p:grpSpPr>
        <a:xfrm>
          <a:off x="0" y="0"/>
          <a:ext cx="0" cy="0"/>
          <a:chOff x="0" y="0"/>
          <a:chExt cx="0" cy="0"/>
        </a:xfrm>
      </p:grpSpPr>
      <p:sp>
        <p:nvSpPr>
          <p:cNvPr id="3" name="Plassholder for dato 2">
            <a:extLst>
              <a:ext uri="{FF2B5EF4-FFF2-40B4-BE49-F238E27FC236}">
                <a16:creationId xmlns:a16="http://schemas.microsoft.com/office/drawing/2014/main" id="{87FDD279-664C-41A6-BB90-CFD509B78551}"/>
              </a:ext>
            </a:extLst>
          </p:cNvPr>
          <p:cNvSpPr>
            <a:spLocks noGrp="1"/>
          </p:cNvSpPr>
          <p:nvPr>
            <p:ph type="dt" sz="half" idx="10"/>
          </p:nvPr>
        </p:nvSpPr>
        <p:spPr/>
        <p:txBody>
          <a:bodyPr/>
          <a:lstStyle/>
          <a:p>
            <a:fld id="{6A3652CC-B571-439D-B934-829E851132FF}" type="datetimeFigureOut">
              <a:rPr lang="nb-NO" smtClean="0"/>
              <a:pPr/>
              <a:t>06.03.2025</a:t>
            </a:fld>
            <a:endParaRPr lang="nb-NO" dirty="0"/>
          </a:p>
        </p:txBody>
      </p:sp>
      <p:sp>
        <p:nvSpPr>
          <p:cNvPr id="4" name="Plassholder for lysbildenummer 3">
            <a:extLst>
              <a:ext uri="{FF2B5EF4-FFF2-40B4-BE49-F238E27FC236}">
                <a16:creationId xmlns:a16="http://schemas.microsoft.com/office/drawing/2014/main" id="{9517F7F7-7B81-4068-838D-CC340B8BEA92}"/>
              </a:ext>
            </a:extLst>
          </p:cNvPr>
          <p:cNvSpPr>
            <a:spLocks noGrp="1"/>
          </p:cNvSpPr>
          <p:nvPr>
            <p:ph type="sldNum" sz="quarter" idx="11"/>
          </p:nvPr>
        </p:nvSpPr>
        <p:spPr/>
        <p:txBody>
          <a:bodyPr/>
          <a:lstStyle/>
          <a:p>
            <a:fld id="{FD38461A-2F7A-4CC2-8F12-B82F1ACAE165}" type="slidenum">
              <a:rPr lang="nb-NO" smtClean="0"/>
              <a:pPr/>
              <a:t>‹#›</a:t>
            </a:fld>
            <a:endParaRPr lang="nb-NO" dirty="0"/>
          </a:p>
        </p:txBody>
      </p:sp>
      <p:sp>
        <p:nvSpPr>
          <p:cNvPr id="5" name="Plassholder for bunntekst 4">
            <a:extLst>
              <a:ext uri="{FF2B5EF4-FFF2-40B4-BE49-F238E27FC236}">
                <a16:creationId xmlns:a16="http://schemas.microsoft.com/office/drawing/2014/main" id="{1B1CC564-ECD0-4443-9E32-71092DE7D307}"/>
              </a:ext>
            </a:extLst>
          </p:cNvPr>
          <p:cNvSpPr>
            <a:spLocks noGrp="1"/>
          </p:cNvSpPr>
          <p:nvPr>
            <p:ph type="ftr" sz="quarter" idx="12"/>
          </p:nvPr>
        </p:nvSpPr>
        <p:spPr/>
        <p:txBody>
          <a:bodyPr/>
          <a:lstStyle/>
          <a:p>
            <a:endParaRPr lang="nb-NO" dirty="0"/>
          </a:p>
        </p:txBody>
      </p:sp>
      <p:pic>
        <p:nvPicPr>
          <p:cNvPr id="6" name="Plassholder for bilde 7">
            <a:extLst>
              <a:ext uri="{FF2B5EF4-FFF2-40B4-BE49-F238E27FC236}">
                <a16:creationId xmlns:a16="http://schemas.microsoft.com/office/drawing/2014/main" id="{3CC58836-E678-44FE-88BD-E69BE027D2EA}"/>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5146" b="18324"/>
          <a:stretch/>
        </p:blipFill>
        <p:spPr>
          <a:xfrm>
            <a:off x="20" y="1"/>
            <a:ext cx="12191980" cy="6857999"/>
          </a:xfrm>
          <a:prstGeom prst="rect">
            <a:avLst/>
          </a:prstGeom>
        </p:spPr>
      </p:pic>
      <p:sp>
        <p:nvSpPr>
          <p:cNvPr id="7" name="Tittel 1">
            <a:extLst>
              <a:ext uri="{FF2B5EF4-FFF2-40B4-BE49-F238E27FC236}">
                <a16:creationId xmlns:a16="http://schemas.microsoft.com/office/drawing/2014/main" id="{64585B0D-E7CE-4BAD-8E24-D579B6C66348}"/>
              </a:ext>
            </a:extLst>
          </p:cNvPr>
          <p:cNvSpPr>
            <a:spLocks noGrp="1"/>
          </p:cNvSpPr>
          <p:nvPr>
            <p:ph type="title" hasCustomPrompt="1"/>
          </p:nvPr>
        </p:nvSpPr>
        <p:spPr>
          <a:xfrm>
            <a:off x="838201" y="1065862"/>
            <a:ext cx="3313164" cy="4726276"/>
          </a:xfrm>
        </p:spPr>
        <p:txBody>
          <a:bodyPr vert="horz" lIns="91440" tIns="45720" rIns="91440" bIns="45720" rtlCol="0" anchor="ctr">
            <a:normAutofit/>
          </a:bodyPr>
          <a:lstStyle>
            <a:lvl1pPr algn="r">
              <a:defRPr/>
            </a:lvl1pPr>
          </a:lstStyle>
          <a:p>
            <a:pPr algn="r"/>
            <a:r>
              <a:rPr lang="en-US" sz="4000" dirty="0" err="1">
                <a:solidFill>
                  <a:srgbClr val="FFFFFF"/>
                </a:solidFill>
                <a:cs typeface="+mj-cs"/>
              </a:rPr>
              <a:t>Visuell</a:t>
            </a:r>
            <a:r>
              <a:rPr lang="en-US" sz="4000" dirty="0">
                <a:solidFill>
                  <a:srgbClr val="FFFFFF"/>
                </a:solidFill>
                <a:cs typeface="+mj-cs"/>
              </a:rPr>
              <a:t> </a:t>
            </a:r>
            <a:r>
              <a:rPr lang="en-US" sz="4000" dirty="0" err="1">
                <a:solidFill>
                  <a:srgbClr val="FFFFFF"/>
                </a:solidFill>
                <a:cs typeface="+mj-cs"/>
              </a:rPr>
              <a:t>spennende</a:t>
            </a:r>
            <a:r>
              <a:rPr lang="en-US" sz="4000" dirty="0">
                <a:solidFill>
                  <a:srgbClr val="FFFFFF"/>
                </a:solidFill>
                <a:cs typeface="+mj-cs"/>
              </a:rPr>
              <a:t> </a:t>
            </a:r>
            <a:r>
              <a:rPr lang="en-US" sz="4000" dirty="0" err="1">
                <a:solidFill>
                  <a:srgbClr val="FFFFFF"/>
                </a:solidFill>
                <a:cs typeface="+mj-cs"/>
              </a:rPr>
              <a:t>effekt</a:t>
            </a:r>
            <a:endParaRPr lang="en-US" sz="4000" dirty="0">
              <a:solidFill>
                <a:srgbClr val="FFFFFF"/>
              </a:solidFill>
              <a:cs typeface="+mj-cs"/>
            </a:endParaRPr>
          </a:p>
        </p:txBody>
      </p:sp>
      <p:sp>
        <p:nvSpPr>
          <p:cNvPr id="10" name="Plassholder for innhold 2">
            <a:extLst>
              <a:ext uri="{FF2B5EF4-FFF2-40B4-BE49-F238E27FC236}">
                <a16:creationId xmlns:a16="http://schemas.microsoft.com/office/drawing/2014/main" id="{084C0059-9F9F-434A-9E2E-25487FB13723}"/>
              </a:ext>
            </a:extLst>
          </p:cNvPr>
          <p:cNvSpPr>
            <a:spLocks noGrp="1"/>
          </p:cNvSpPr>
          <p:nvPr>
            <p:ph sz="half" idx="1" hasCustomPrompt="1"/>
          </p:nvPr>
        </p:nvSpPr>
        <p:spPr>
          <a:xfrm>
            <a:off x="5499530" y="1281378"/>
            <a:ext cx="4676001" cy="4295245"/>
          </a:xfrm>
        </p:spPr>
        <p:txBody>
          <a:bodyPr anchor="ctr"/>
          <a:lstStyle>
            <a:lvl1pPr>
              <a:defRPr sz="2800">
                <a:latin typeface="Georgia Pro" panose="02040502050405020303" pitchFamily="18" charset="0"/>
                <a:ea typeface="Cambria" panose="02040503050406030204" pitchFamily="18" charset="0"/>
              </a:defRPr>
            </a:lvl1pPr>
            <a:lvl2pPr>
              <a:defRPr sz="2400">
                <a:solidFill>
                  <a:schemeClr val="tx2"/>
                </a:solidFill>
                <a:latin typeface="+mn-lt"/>
                <a:ea typeface="Cambria" panose="02040503050406030204" pitchFamily="18" charset="0"/>
              </a:defRPr>
            </a:lvl2pPr>
            <a:lvl3pPr>
              <a:defRPr sz="2000">
                <a:solidFill>
                  <a:schemeClr val="tx2">
                    <a:lumMod val="75000"/>
                  </a:schemeClr>
                </a:solidFill>
                <a:latin typeface="+mn-lt"/>
                <a:ea typeface="Cambria" panose="02040503050406030204" pitchFamily="18" charset="0"/>
              </a:defRPr>
            </a:lvl3pPr>
            <a:lvl4pPr>
              <a:defRPr sz="1800">
                <a:solidFill>
                  <a:schemeClr val="tx2">
                    <a:lumMod val="75000"/>
                  </a:schemeClr>
                </a:solidFill>
                <a:latin typeface="+mn-lt"/>
                <a:ea typeface="Cambria" panose="02040503050406030204" pitchFamily="18" charset="0"/>
              </a:defRPr>
            </a:lvl4pPr>
            <a:lvl5pPr>
              <a:defRPr sz="1800">
                <a:solidFill>
                  <a:schemeClr val="accent2"/>
                </a:solidFill>
                <a:latin typeface="+mn-lt"/>
                <a:ea typeface="Cambria" panose="02040503050406030204" pitchFamily="18" charset="0"/>
              </a:defRPr>
            </a:lvl5pPr>
            <a:lvl6pPr>
              <a:defRPr sz="1800"/>
            </a:lvl6pPr>
            <a:lvl7pPr>
              <a:defRPr sz="1800"/>
            </a:lvl7pPr>
            <a:lvl8pPr>
              <a:defRPr sz="1800"/>
            </a:lvl8pPr>
            <a:lvl9pPr>
              <a:defRPr sz="1800"/>
            </a:lvl9pPr>
          </a:lstStyle>
          <a:p>
            <a:pPr lvl="0"/>
            <a:r>
              <a:rPr lang="nb-NO" dirty="0"/>
              <a:t>Her kan du skrive et fint sitat for eksempel</a:t>
            </a:r>
          </a:p>
        </p:txBody>
      </p:sp>
      <p:sp>
        <p:nvSpPr>
          <p:cNvPr id="11" name="Prosess 10">
            <a:extLst>
              <a:ext uri="{FF2B5EF4-FFF2-40B4-BE49-F238E27FC236}">
                <a16:creationId xmlns:a16="http://schemas.microsoft.com/office/drawing/2014/main" id="{D4F37882-9C13-4F48-8B68-A32E3DD039C7}"/>
              </a:ext>
            </a:extLst>
          </p:cNvPr>
          <p:cNvSpPr/>
          <p:nvPr/>
        </p:nvSpPr>
        <p:spPr>
          <a:xfrm flipH="1">
            <a:off x="4802588" y="2270485"/>
            <a:ext cx="45719" cy="2317031"/>
          </a:xfrm>
          <a:prstGeom prst="flowChartProcess">
            <a:avLst/>
          </a:prstGeom>
          <a:solidFill>
            <a:schemeClr val="accent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9553003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8611A555-B1F5-4B77-8D12-0CAB01C63028}"/>
              </a:ext>
            </a:extLst>
          </p:cNvPr>
          <p:cNvSpPr>
            <a:spLocks noGrp="1"/>
          </p:cNvSpPr>
          <p:nvPr>
            <p:ph type="dt" sz="half" idx="10"/>
          </p:nvPr>
        </p:nvSpPr>
        <p:spPr/>
        <p:txBody>
          <a:bodyPr/>
          <a:lstStyle/>
          <a:p>
            <a:fld id="{388E48D7-364E-480A-AA4A-5C8E226C238A}" type="datetimeFigureOut">
              <a:rPr lang="nb-NO" smtClean="0"/>
              <a:t>06.03.2025</a:t>
            </a:fld>
            <a:endParaRPr lang="nb-NO"/>
          </a:p>
        </p:txBody>
      </p:sp>
      <p:sp>
        <p:nvSpPr>
          <p:cNvPr id="3" name="Plassholder for bunntekst 2">
            <a:extLst>
              <a:ext uri="{FF2B5EF4-FFF2-40B4-BE49-F238E27FC236}">
                <a16:creationId xmlns:a16="http://schemas.microsoft.com/office/drawing/2014/main" id="{6B55A3D7-F14B-427A-9455-94AD2D450925}"/>
              </a:ext>
            </a:extLst>
          </p:cNvPr>
          <p:cNvSpPr>
            <a:spLocks noGrp="1"/>
          </p:cNvSpPr>
          <p:nvPr>
            <p:ph type="ftr" sz="quarter" idx="11"/>
          </p:nvPr>
        </p:nvSpPr>
        <p:spPr/>
        <p:txBody>
          <a:bodyPr/>
          <a:lstStyle/>
          <a:p>
            <a:r>
              <a:rPr lang="nb-NO" dirty="0"/>
              <a:t>Tema</a:t>
            </a:r>
          </a:p>
        </p:txBody>
      </p:sp>
      <p:sp>
        <p:nvSpPr>
          <p:cNvPr id="4" name="Plassholder for lysbildenummer 3">
            <a:extLst>
              <a:ext uri="{FF2B5EF4-FFF2-40B4-BE49-F238E27FC236}">
                <a16:creationId xmlns:a16="http://schemas.microsoft.com/office/drawing/2014/main" id="{36045E94-70F3-4597-9E0D-7466440EA553}"/>
              </a:ext>
            </a:extLst>
          </p:cNvPr>
          <p:cNvSpPr>
            <a:spLocks noGrp="1"/>
          </p:cNvSpPr>
          <p:nvPr>
            <p:ph type="sldNum" sz="quarter" idx="12"/>
          </p:nvPr>
        </p:nvSpPr>
        <p:spPr/>
        <p:txBody>
          <a:bodyPr/>
          <a:lstStyle/>
          <a:p>
            <a:fld id="{DBC081D4-2BEC-46A5-9001-4AD38CF0E2F8}" type="slidenum">
              <a:rPr lang="nb-NO" smtClean="0"/>
              <a:t>‹#›</a:t>
            </a:fld>
            <a:endParaRPr lang="nb-NO"/>
          </a:p>
        </p:txBody>
      </p:sp>
      <p:pic>
        <p:nvPicPr>
          <p:cNvPr id="6" name="Bilde 5">
            <a:extLst>
              <a:ext uri="{FF2B5EF4-FFF2-40B4-BE49-F238E27FC236}">
                <a16:creationId xmlns:a16="http://schemas.microsoft.com/office/drawing/2014/main" id="{B71C6056-E8B5-43D1-9E13-1D113140E6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4925" y="2915411"/>
            <a:ext cx="6422149" cy="1027178"/>
          </a:xfrm>
          <a:prstGeom prst="rect">
            <a:avLst/>
          </a:prstGeom>
        </p:spPr>
      </p:pic>
    </p:spTree>
    <p:extLst>
      <p:ext uri="{BB962C8B-B14F-4D97-AF65-F5344CB8AC3E}">
        <p14:creationId xmlns:p14="http://schemas.microsoft.com/office/powerpoint/2010/main" val="40394655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97EE3A5-0DB3-4CB7-B006-44CCDA6B3269}"/>
              </a:ext>
            </a:extLst>
          </p:cNvPr>
          <p:cNvSpPr>
            <a:spLocks noGrp="1"/>
          </p:cNvSpPr>
          <p:nvPr>
            <p:ph type="title" hasCustomPrompt="1"/>
          </p:nvPr>
        </p:nvSpPr>
        <p:spPr>
          <a:xfrm>
            <a:off x="831850" y="1709738"/>
            <a:ext cx="10515600" cy="2687333"/>
          </a:xfrm>
        </p:spPr>
        <p:txBody>
          <a:bodyPr anchor="b"/>
          <a:lstStyle>
            <a:lvl1pPr algn="ctr">
              <a:defRPr sz="6000"/>
            </a:lvl1pPr>
          </a:lstStyle>
          <a:p>
            <a:r>
              <a:rPr lang="nb-NO" dirty="0"/>
              <a:t>Dette er en presentasjon</a:t>
            </a:r>
          </a:p>
        </p:txBody>
      </p:sp>
      <p:sp>
        <p:nvSpPr>
          <p:cNvPr id="3" name="Plassholder for tekst 2">
            <a:extLst>
              <a:ext uri="{FF2B5EF4-FFF2-40B4-BE49-F238E27FC236}">
                <a16:creationId xmlns:a16="http://schemas.microsoft.com/office/drawing/2014/main" id="{75AB3C17-619D-4B49-86ED-277129FE262E}"/>
              </a:ext>
            </a:extLst>
          </p:cNvPr>
          <p:cNvSpPr>
            <a:spLocks noGrp="1"/>
          </p:cNvSpPr>
          <p:nvPr>
            <p:ph type="body" idx="1" hasCustomPrompt="1"/>
          </p:nvPr>
        </p:nvSpPr>
        <p:spPr>
          <a:xfrm>
            <a:off x="831850" y="4476584"/>
            <a:ext cx="10515600" cy="1613066"/>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dirty="0"/>
              <a:t>Kort om hva du skal presentere</a:t>
            </a:r>
          </a:p>
        </p:txBody>
      </p:sp>
      <p:sp>
        <p:nvSpPr>
          <p:cNvPr id="4" name="Plassholder for dato 3">
            <a:extLst>
              <a:ext uri="{FF2B5EF4-FFF2-40B4-BE49-F238E27FC236}">
                <a16:creationId xmlns:a16="http://schemas.microsoft.com/office/drawing/2014/main" id="{9818729E-B2B2-43EE-AD98-180520CC3C9E}"/>
              </a:ext>
            </a:extLst>
          </p:cNvPr>
          <p:cNvSpPr>
            <a:spLocks noGrp="1"/>
          </p:cNvSpPr>
          <p:nvPr>
            <p:ph type="dt" sz="half" idx="10"/>
          </p:nvPr>
        </p:nvSpPr>
        <p:spPr/>
        <p:txBody>
          <a:bodyPr/>
          <a:lstStyle/>
          <a:p>
            <a:fld id="{388E48D7-364E-480A-AA4A-5C8E226C238A}" type="datetimeFigureOut">
              <a:rPr lang="nb-NO" smtClean="0"/>
              <a:t>06.03.2025</a:t>
            </a:fld>
            <a:endParaRPr lang="nb-NO" dirty="0"/>
          </a:p>
        </p:txBody>
      </p:sp>
      <p:sp>
        <p:nvSpPr>
          <p:cNvPr id="5" name="Plassholder for bunntekst 4">
            <a:extLst>
              <a:ext uri="{FF2B5EF4-FFF2-40B4-BE49-F238E27FC236}">
                <a16:creationId xmlns:a16="http://schemas.microsoft.com/office/drawing/2014/main" id="{2251D917-7270-46C0-8F61-3591AD30F8C5}"/>
              </a:ext>
            </a:extLst>
          </p:cNvPr>
          <p:cNvSpPr>
            <a:spLocks noGrp="1"/>
          </p:cNvSpPr>
          <p:nvPr>
            <p:ph type="ftr" sz="quarter" idx="11"/>
          </p:nvPr>
        </p:nvSpPr>
        <p:spPr/>
        <p:txBody>
          <a:bodyPr/>
          <a:lstStyle/>
          <a:p>
            <a:r>
              <a:rPr lang="nb-NO" dirty="0"/>
              <a:t>Advokatene i Vågå</a:t>
            </a:r>
          </a:p>
        </p:txBody>
      </p:sp>
      <p:sp>
        <p:nvSpPr>
          <p:cNvPr id="6" name="Plassholder for lysbildenummer 5">
            <a:extLst>
              <a:ext uri="{FF2B5EF4-FFF2-40B4-BE49-F238E27FC236}">
                <a16:creationId xmlns:a16="http://schemas.microsoft.com/office/drawing/2014/main" id="{0E5C725F-FBDB-4CE9-93C2-5B4578F74AC0}"/>
              </a:ext>
            </a:extLst>
          </p:cNvPr>
          <p:cNvSpPr>
            <a:spLocks noGrp="1"/>
          </p:cNvSpPr>
          <p:nvPr>
            <p:ph type="sldNum" sz="quarter" idx="12"/>
          </p:nvPr>
        </p:nvSpPr>
        <p:spPr/>
        <p:txBody>
          <a:bodyPr/>
          <a:lstStyle/>
          <a:p>
            <a:fld id="{DBC081D4-2BEC-46A5-9001-4AD38CF0E2F8}" type="slidenum">
              <a:rPr lang="nb-NO" smtClean="0"/>
              <a:t>‹#›</a:t>
            </a:fld>
            <a:endParaRPr lang="nb-NO"/>
          </a:p>
        </p:txBody>
      </p:sp>
      <p:pic>
        <p:nvPicPr>
          <p:cNvPr id="8" name="Bilde 7">
            <a:extLst>
              <a:ext uri="{FF2B5EF4-FFF2-40B4-BE49-F238E27FC236}">
                <a16:creationId xmlns:a16="http://schemas.microsoft.com/office/drawing/2014/main" id="{C696EB8E-1CB4-4DF7-9432-05C119C153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2305" y="979216"/>
            <a:ext cx="4567390" cy="730522"/>
          </a:xfrm>
          <a:prstGeom prst="rect">
            <a:avLst/>
          </a:prstGeom>
        </p:spPr>
      </p:pic>
    </p:spTree>
    <p:extLst>
      <p:ext uri="{BB962C8B-B14F-4D97-AF65-F5344CB8AC3E}">
        <p14:creationId xmlns:p14="http://schemas.microsoft.com/office/powerpoint/2010/main" val="30813141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74F99A6-B0F5-4510-855C-99AB27D0797C}"/>
              </a:ext>
            </a:extLst>
          </p:cNvPr>
          <p:cNvSpPr>
            <a:spLocks noGrp="1"/>
          </p:cNvSpPr>
          <p:nvPr>
            <p:ph type="ctrTitle"/>
          </p:nvPr>
        </p:nvSpPr>
        <p:spPr>
          <a:xfrm>
            <a:off x="1524000" y="1122363"/>
            <a:ext cx="9144000" cy="2387600"/>
          </a:xfrm>
        </p:spPr>
        <p:txBody>
          <a:bodyPr anchor="b"/>
          <a:lstStyle>
            <a:lvl1pPr algn="ctr">
              <a:defRPr sz="6000">
                <a:solidFill>
                  <a:schemeClr val="tx1"/>
                </a:solidFill>
              </a:defRPr>
            </a:lvl1pPr>
          </a:lstStyle>
          <a:p>
            <a:r>
              <a:rPr lang="nb-NO" dirty="0"/>
              <a:t>Klikk for å redigere tittelstil</a:t>
            </a:r>
          </a:p>
        </p:txBody>
      </p:sp>
      <p:sp>
        <p:nvSpPr>
          <p:cNvPr id="3" name="Undertittel 2">
            <a:extLst>
              <a:ext uri="{FF2B5EF4-FFF2-40B4-BE49-F238E27FC236}">
                <a16:creationId xmlns:a16="http://schemas.microsoft.com/office/drawing/2014/main" id="{5E9BA040-FA7D-4A8F-A0A0-39052A350DFD}"/>
              </a:ext>
            </a:extLst>
          </p:cNvPr>
          <p:cNvSpPr>
            <a:spLocks noGrp="1"/>
          </p:cNvSpPr>
          <p:nvPr>
            <p:ph type="subTitle" idx="1"/>
          </p:nvPr>
        </p:nvSpPr>
        <p:spPr>
          <a:xfrm>
            <a:off x="1524000" y="3602038"/>
            <a:ext cx="9144000" cy="1645570"/>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dirty="0"/>
              <a:t>Klikk for å redigere undertittelstil i malen</a:t>
            </a:r>
          </a:p>
        </p:txBody>
      </p:sp>
      <p:sp>
        <p:nvSpPr>
          <p:cNvPr id="4" name="Plassholder for dato 3">
            <a:extLst>
              <a:ext uri="{FF2B5EF4-FFF2-40B4-BE49-F238E27FC236}">
                <a16:creationId xmlns:a16="http://schemas.microsoft.com/office/drawing/2014/main" id="{2FBBBFA0-71BB-4171-98D4-8C443744FB0B}"/>
              </a:ext>
            </a:extLst>
          </p:cNvPr>
          <p:cNvSpPr>
            <a:spLocks noGrp="1"/>
          </p:cNvSpPr>
          <p:nvPr>
            <p:ph type="dt" sz="half" idx="10"/>
          </p:nvPr>
        </p:nvSpPr>
        <p:spPr/>
        <p:txBody>
          <a:bodyPr/>
          <a:lstStyle/>
          <a:p>
            <a:fld id="{388E48D7-364E-480A-AA4A-5C8E226C238A}" type="datetimeFigureOut">
              <a:rPr lang="nb-NO" smtClean="0"/>
              <a:t>06.03.2025</a:t>
            </a:fld>
            <a:endParaRPr lang="nb-NO"/>
          </a:p>
        </p:txBody>
      </p:sp>
      <p:sp>
        <p:nvSpPr>
          <p:cNvPr id="5" name="Plassholder for bunntekst 4">
            <a:extLst>
              <a:ext uri="{FF2B5EF4-FFF2-40B4-BE49-F238E27FC236}">
                <a16:creationId xmlns:a16="http://schemas.microsoft.com/office/drawing/2014/main" id="{39FBE760-0110-4E41-A25E-C5BC356158A7}"/>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B287C217-5577-43F9-B2C9-70B4A3F6E167}"/>
              </a:ext>
            </a:extLst>
          </p:cNvPr>
          <p:cNvSpPr>
            <a:spLocks noGrp="1"/>
          </p:cNvSpPr>
          <p:nvPr>
            <p:ph type="sldNum" sz="quarter" idx="12"/>
          </p:nvPr>
        </p:nvSpPr>
        <p:spPr/>
        <p:txBody>
          <a:bodyPr/>
          <a:lstStyle/>
          <a:p>
            <a:fld id="{DBC081D4-2BEC-46A5-9001-4AD38CF0E2F8}" type="slidenum">
              <a:rPr lang="nb-NO" smtClean="0"/>
              <a:t>‹#›</a:t>
            </a:fld>
            <a:endParaRPr lang="nb-NO"/>
          </a:p>
        </p:txBody>
      </p:sp>
    </p:spTree>
    <p:extLst>
      <p:ext uri="{BB962C8B-B14F-4D97-AF65-F5344CB8AC3E}">
        <p14:creationId xmlns:p14="http://schemas.microsoft.com/office/powerpoint/2010/main" val="34420300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1_Bare tittel">
    <p:spTree>
      <p:nvGrpSpPr>
        <p:cNvPr id="1" name=""/>
        <p:cNvGrpSpPr/>
        <p:nvPr/>
      </p:nvGrpSpPr>
      <p:grpSpPr>
        <a:xfrm>
          <a:off x="0" y="0"/>
          <a:ext cx="0" cy="0"/>
          <a:chOff x="0" y="0"/>
          <a:chExt cx="0" cy="0"/>
        </a:xfrm>
      </p:grpSpPr>
      <p:sp>
        <p:nvSpPr>
          <p:cNvPr id="2" name="Tittel 1"/>
          <p:cNvSpPr>
            <a:spLocks noGrp="1"/>
          </p:cNvSpPr>
          <p:nvPr>
            <p:ph type="title"/>
          </p:nvPr>
        </p:nvSpPr>
        <p:spPr>
          <a:xfrm>
            <a:off x="468493" y="2857500"/>
            <a:ext cx="10972800" cy="1143000"/>
          </a:xfrm>
        </p:spPr>
        <p:txBody>
          <a:bodyPr/>
          <a:lstStyle>
            <a:lvl1pPr algn="ctr">
              <a:defRPr/>
            </a:lvl1pPr>
          </a:lstStyle>
          <a:p>
            <a:r>
              <a:rPr lang="nb-NO" dirty="0"/>
              <a:t>Klikk for å redigere tittelstil</a:t>
            </a:r>
          </a:p>
        </p:txBody>
      </p:sp>
      <p:sp>
        <p:nvSpPr>
          <p:cNvPr id="3" name="Plassholder for dato 2"/>
          <p:cNvSpPr>
            <a:spLocks noGrp="1"/>
          </p:cNvSpPr>
          <p:nvPr>
            <p:ph type="dt" sz="half" idx="10"/>
          </p:nvPr>
        </p:nvSpPr>
        <p:spPr/>
        <p:txBody>
          <a:bodyPr/>
          <a:lstStyle/>
          <a:p>
            <a:fld id="{6A3652CC-B571-439D-B934-829E851132FF}" type="datetimeFigureOut">
              <a:rPr lang="nb-NO" smtClean="0"/>
              <a:t>06.03.2025</a:t>
            </a:fld>
            <a:endParaRPr lang="nb-NO"/>
          </a:p>
        </p:txBody>
      </p:sp>
      <p:sp>
        <p:nvSpPr>
          <p:cNvPr id="5" name="Plassholder for lysbildenummer 4"/>
          <p:cNvSpPr>
            <a:spLocks noGrp="1"/>
          </p:cNvSpPr>
          <p:nvPr>
            <p:ph type="sldNum" sz="quarter" idx="12"/>
          </p:nvPr>
        </p:nvSpPr>
        <p:spPr/>
        <p:txBody>
          <a:bodyPr/>
          <a:lstStyle/>
          <a:p>
            <a:fld id="{FD38461A-2F7A-4CC2-8F12-B82F1ACAE165}" type="slidenum">
              <a:rPr lang="nb-NO" smtClean="0"/>
              <a:t>‹#›</a:t>
            </a:fld>
            <a:endParaRPr lang="nb-NO"/>
          </a:p>
        </p:txBody>
      </p:sp>
    </p:spTree>
    <p:extLst>
      <p:ext uri="{BB962C8B-B14F-4D97-AF65-F5344CB8AC3E}">
        <p14:creationId xmlns:p14="http://schemas.microsoft.com/office/powerpoint/2010/main" val="37990694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3170EBF-D44E-422E-967C-EB2074100454}"/>
              </a:ext>
            </a:extLst>
          </p:cNvPr>
          <p:cNvSpPr>
            <a:spLocks noGrp="1"/>
          </p:cNvSpPr>
          <p:nvPr>
            <p:ph type="title"/>
          </p:nvPr>
        </p:nvSpPr>
        <p:spPr>
          <a:xfrm>
            <a:off x="838200" y="708753"/>
            <a:ext cx="10515600" cy="1325563"/>
          </a:xfrm>
        </p:spPr>
        <p:txBody>
          <a:bodyPr/>
          <a:lstStyle>
            <a:lvl1pPr>
              <a:defRPr cap="none" baseline="0">
                <a:solidFill>
                  <a:schemeClr val="tx2">
                    <a:lumMod val="50000"/>
                  </a:schemeClr>
                </a:solidFill>
                <a:latin typeface="+mj-lt"/>
              </a:defRPr>
            </a:lvl1pPr>
          </a:lstStyle>
          <a:p>
            <a:r>
              <a:rPr lang="nb-NO" dirty="0"/>
              <a:t>Klikk for å redigere tittelstil</a:t>
            </a:r>
          </a:p>
        </p:txBody>
      </p:sp>
      <p:sp>
        <p:nvSpPr>
          <p:cNvPr id="3" name="Plassholder for innhold 2">
            <a:extLst>
              <a:ext uri="{FF2B5EF4-FFF2-40B4-BE49-F238E27FC236}">
                <a16:creationId xmlns:a16="http://schemas.microsoft.com/office/drawing/2014/main" id="{9356D354-4CEA-4822-8ABC-C4A52752EE4B}"/>
              </a:ext>
            </a:extLst>
          </p:cNvPr>
          <p:cNvSpPr>
            <a:spLocks noGrp="1"/>
          </p:cNvSpPr>
          <p:nvPr>
            <p:ph sz="half" idx="1"/>
          </p:nvPr>
        </p:nvSpPr>
        <p:spPr>
          <a:xfrm>
            <a:off x="860066" y="2034315"/>
            <a:ext cx="4992094" cy="4142647"/>
          </a:xfrm>
        </p:spPr>
        <p:txBody>
          <a:bodyPr/>
          <a:lstStyle/>
          <a:p>
            <a:pPr lvl="0"/>
            <a:r>
              <a:rPr lang="nb-NO" dirty="0"/>
              <a:t>Rediger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innhold 3">
            <a:extLst>
              <a:ext uri="{FF2B5EF4-FFF2-40B4-BE49-F238E27FC236}">
                <a16:creationId xmlns:a16="http://schemas.microsoft.com/office/drawing/2014/main" id="{875475AE-9177-4B9C-BCC5-C571B021FB3F}"/>
              </a:ext>
            </a:extLst>
          </p:cNvPr>
          <p:cNvSpPr>
            <a:spLocks noGrp="1"/>
          </p:cNvSpPr>
          <p:nvPr>
            <p:ph sz="half" idx="2"/>
          </p:nvPr>
        </p:nvSpPr>
        <p:spPr>
          <a:xfrm>
            <a:off x="6339842" y="2034315"/>
            <a:ext cx="5013958" cy="4142647"/>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8A7DAE05-E766-4610-A630-546198F62CDE}"/>
              </a:ext>
            </a:extLst>
          </p:cNvPr>
          <p:cNvSpPr>
            <a:spLocks noGrp="1"/>
          </p:cNvSpPr>
          <p:nvPr>
            <p:ph type="dt" sz="half" idx="10"/>
          </p:nvPr>
        </p:nvSpPr>
        <p:spPr/>
        <p:txBody>
          <a:bodyPr/>
          <a:lstStyle/>
          <a:p>
            <a:fld id="{388E48D7-364E-480A-AA4A-5C8E226C238A}" type="datetimeFigureOut">
              <a:rPr lang="nb-NO" smtClean="0"/>
              <a:t>06.03.2025</a:t>
            </a:fld>
            <a:endParaRPr lang="nb-NO"/>
          </a:p>
        </p:txBody>
      </p:sp>
      <p:sp>
        <p:nvSpPr>
          <p:cNvPr id="6" name="Plassholder for bunntekst 5">
            <a:extLst>
              <a:ext uri="{FF2B5EF4-FFF2-40B4-BE49-F238E27FC236}">
                <a16:creationId xmlns:a16="http://schemas.microsoft.com/office/drawing/2014/main" id="{D15E5BC7-40C4-40E9-AE46-E382D46B506E}"/>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72EBBB3E-ECAB-4BE6-9E37-AA1836DF4DAE}"/>
              </a:ext>
            </a:extLst>
          </p:cNvPr>
          <p:cNvSpPr>
            <a:spLocks noGrp="1"/>
          </p:cNvSpPr>
          <p:nvPr>
            <p:ph type="sldNum" sz="quarter" idx="12"/>
          </p:nvPr>
        </p:nvSpPr>
        <p:spPr/>
        <p:txBody>
          <a:bodyPr/>
          <a:lstStyle/>
          <a:p>
            <a:fld id="{DBC081D4-2BEC-46A5-9001-4AD38CF0E2F8}" type="slidenum">
              <a:rPr lang="nb-NO" smtClean="0"/>
              <a:t>‹#›</a:t>
            </a:fld>
            <a:endParaRPr lang="nb-NO"/>
          </a:p>
        </p:txBody>
      </p:sp>
      <p:sp>
        <p:nvSpPr>
          <p:cNvPr id="8" name="Frihåndsform: figur 7">
            <a:extLst>
              <a:ext uri="{FF2B5EF4-FFF2-40B4-BE49-F238E27FC236}">
                <a16:creationId xmlns:a16="http://schemas.microsoft.com/office/drawing/2014/main" id="{C8111D93-FC18-4C72-8F29-90ABA88F9458}"/>
              </a:ext>
            </a:extLst>
          </p:cNvPr>
          <p:cNvSpPr/>
          <p:nvPr/>
        </p:nvSpPr>
        <p:spPr>
          <a:xfrm>
            <a:off x="758135" y="950113"/>
            <a:ext cx="450463" cy="453225"/>
          </a:xfrm>
          <a:custGeom>
            <a:avLst/>
            <a:gdLst>
              <a:gd name="connsiteX0" fmla="*/ 0 w 450463"/>
              <a:gd name="connsiteY0" fmla="*/ 0 h 453225"/>
              <a:gd name="connsiteX1" fmla="*/ 450463 w 450463"/>
              <a:gd name="connsiteY1" fmla="*/ 0 h 453225"/>
              <a:gd name="connsiteX2" fmla="*/ 450463 w 450463"/>
              <a:gd name="connsiteY2" fmla="*/ 55660 h 453225"/>
              <a:gd name="connsiteX3" fmla="*/ 60849 w 450463"/>
              <a:gd name="connsiteY3" fmla="*/ 55660 h 453225"/>
              <a:gd name="connsiteX4" fmla="*/ 60849 w 450463"/>
              <a:gd name="connsiteY4" fmla="*/ 453225 h 453225"/>
              <a:gd name="connsiteX5" fmla="*/ 0 w 450463"/>
              <a:gd name="connsiteY5" fmla="*/ 453225 h 453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0463" h="453225">
                <a:moveTo>
                  <a:pt x="0" y="0"/>
                </a:moveTo>
                <a:lnTo>
                  <a:pt x="450463" y="0"/>
                </a:lnTo>
                <a:lnTo>
                  <a:pt x="450463" y="55660"/>
                </a:lnTo>
                <a:lnTo>
                  <a:pt x="60849" y="55660"/>
                </a:lnTo>
                <a:lnTo>
                  <a:pt x="60849" y="453225"/>
                </a:lnTo>
                <a:lnTo>
                  <a:pt x="0" y="453225"/>
                </a:lnTo>
                <a:close/>
              </a:path>
            </a:pathLst>
          </a:custGeom>
          <a:solidFill>
            <a:schemeClr val="accent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34255025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1FE9B37-BF45-4109-ACF8-74297F9B13E9}"/>
              </a:ext>
            </a:extLst>
          </p:cNvPr>
          <p:cNvSpPr>
            <a:spLocks noGrp="1"/>
          </p:cNvSpPr>
          <p:nvPr>
            <p:ph type="title"/>
          </p:nvPr>
        </p:nvSpPr>
        <p:spPr>
          <a:xfrm>
            <a:off x="839788" y="943768"/>
            <a:ext cx="10515600" cy="1325563"/>
          </a:xfrm>
        </p:spPr>
        <p:txBody>
          <a:bodyPr/>
          <a:lstStyle>
            <a:lvl1pPr algn="ctr">
              <a:defRPr/>
            </a:lvl1pPr>
          </a:lstStyle>
          <a:p>
            <a:r>
              <a:rPr lang="nb-NO" dirty="0"/>
              <a:t>Klikk for å redigere tittelstil</a:t>
            </a:r>
          </a:p>
        </p:txBody>
      </p:sp>
      <p:sp>
        <p:nvSpPr>
          <p:cNvPr id="3" name="Plassholder for tekst 2">
            <a:extLst>
              <a:ext uri="{FF2B5EF4-FFF2-40B4-BE49-F238E27FC236}">
                <a16:creationId xmlns:a16="http://schemas.microsoft.com/office/drawing/2014/main" id="{19545847-BEB6-43CD-B6E9-154B7CDB8463}"/>
              </a:ext>
            </a:extLst>
          </p:cNvPr>
          <p:cNvSpPr>
            <a:spLocks noGrp="1"/>
          </p:cNvSpPr>
          <p:nvPr>
            <p:ph type="body" idx="1"/>
          </p:nvPr>
        </p:nvSpPr>
        <p:spPr>
          <a:xfrm>
            <a:off x="839788" y="136525"/>
            <a:ext cx="10512424" cy="823912"/>
          </a:xfrm>
        </p:spPr>
        <p:txBody>
          <a:bodyPr anchor="b">
            <a:normAutofit/>
          </a:bodyPr>
          <a:lstStyle>
            <a:lvl1pPr marL="0" indent="0" algn="ctr">
              <a:buNone/>
              <a:defRPr sz="1800" b="0" i="0" cap="all" spc="21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dirty="0"/>
              <a:t>Rediger tekststiler i malen</a:t>
            </a:r>
          </a:p>
        </p:txBody>
      </p:sp>
      <p:sp>
        <p:nvSpPr>
          <p:cNvPr id="4" name="Plassholder for innhold 3">
            <a:extLst>
              <a:ext uri="{FF2B5EF4-FFF2-40B4-BE49-F238E27FC236}">
                <a16:creationId xmlns:a16="http://schemas.microsoft.com/office/drawing/2014/main" id="{9E507CBF-007E-440F-87D6-2B471C9ABB13}"/>
              </a:ext>
            </a:extLst>
          </p:cNvPr>
          <p:cNvSpPr>
            <a:spLocks noGrp="1"/>
          </p:cNvSpPr>
          <p:nvPr>
            <p:ph sz="half" idx="2"/>
          </p:nvPr>
        </p:nvSpPr>
        <p:spPr>
          <a:xfrm>
            <a:off x="839788" y="2505075"/>
            <a:ext cx="5020323" cy="3684588"/>
          </a:xfrm>
        </p:spPr>
        <p:txBody>
          <a:bodyPr/>
          <a:lstStyle/>
          <a:p>
            <a:pPr lvl="0"/>
            <a:r>
              <a:rPr lang="nb-NO" dirty="0"/>
              <a:t>Rediger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6" name="Plassholder for innhold 5">
            <a:extLst>
              <a:ext uri="{FF2B5EF4-FFF2-40B4-BE49-F238E27FC236}">
                <a16:creationId xmlns:a16="http://schemas.microsoft.com/office/drawing/2014/main" id="{43C4E847-944D-4481-80A9-0B403F631A41}"/>
              </a:ext>
            </a:extLst>
          </p:cNvPr>
          <p:cNvSpPr>
            <a:spLocks noGrp="1"/>
          </p:cNvSpPr>
          <p:nvPr>
            <p:ph sz="quarter" idx="4"/>
          </p:nvPr>
        </p:nvSpPr>
        <p:spPr>
          <a:xfrm>
            <a:off x="6331890" y="2505075"/>
            <a:ext cx="5023497" cy="3684588"/>
          </a:xfrm>
        </p:spPr>
        <p:txBody>
          <a:bodyPr/>
          <a:lstStyle/>
          <a:p>
            <a:pPr lvl="0"/>
            <a:r>
              <a:rPr lang="nb-NO" dirty="0"/>
              <a:t>Rediger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7" name="Plassholder for dato 6">
            <a:extLst>
              <a:ext uri="{FF2B5EF4-FFF2-40B4-BE49-F238E27FC236}">
                <a16:creationId xmlns:a16="http://schemas.microsoft.com/office/drawing/2014/main" id="{2F1B8F70-0CA9-430A-8747-8EC13FB0CC4F}"/>
              </a:ext>
            </a:extLst>
          </p:cNvPr>
          <p:cNvSpPr>
            <a:spLocks noGrp="1"/>
          </p:cNvSpPr>
          <p:nvPr>
            <p:ph type="dt" sz="half" idx="10"/>
          </p:nvPr>
        </p:nvSpPr>
        <p:spPr/>
        <p:txBody>
          <a:bodyPr/>
          <a:lstStyle/>
          <a:p>
            <a:fld id="{388E48D7-364E-480A-AA4A-5C8E226C238A}" type="datetimeFigureOut">
              <a:rPr lang="nb-NO" smtClean="0"/>
              <a:t>06.03.2025</a:t>
            </a:fld>
            <a:endParaRPr lang="nb-NO"/>
          </a:p>
        </p:txBody>
      </p:sp>
      <p:sp>
        <p:nvSpPr>
          <p:cNvPr id="8" name="Plassholder for bunntekst 7">
            <a:extLst>
              <a:ext uri="{FF2B5EF4-FFF2-40B4-BE49-F238E27FC236}">
                <a16:creationId xmlns:a16="http://schemas.microsoft.com/office/drawing/2014/main" id="{A6BB17CE-CC2A-40A9-844F-F5AAAEE0A35D}"/>
              </a:ext>
            </a:extLst>
          </p:cNvPr>
          <p:cNvSpPr>
            <a:spLocks noGrp="1"/>
          </p:cNvSpPr>
          <p:nvPr>
            <p:ph type="ftr" sz="quarter" idx="11"/>
          </p:nvPr>
        </p:nvSpPr>
        <p:spPr/>
        <p:txBody>
          <a:bodyPr/>
          <a:lstStyle/>
          <a:p>
            <a:endParaRPr lang="nb-NO"/>
          </a:p>
        </p:txBody>
      </p:sp>
      <p:sp>
        <p:nvSpPr>
          <p:cNvPr id="9" name="Plassholder for lysbildenummer 8">
            <a:extLst>
              <a:ext uri="{FF2B5EF4-FFF2-40B4-BE49-F238E27FC236}">
                <a16:creationId xmlns:a16="http://schemas.microsoft.com/office/drawing/2014/main" id="{09ADD126-BEDD-4800-9215-E1EE4F50F4A9}"/>
              </a:ext>
            </a:extLst>
          </p:cNvPr>
          <p:cNvSpPr>
            <a:spLocks noGrp="1"/>
          </p:cNvSpPr>
          <p:nvPr>
            <p:ph type="sldNum" sz="quarter" idx="12"/>
          </p:nvPr>
        </p:nvSpPr>
        <p:spPr/>
        <p:txBody>
          <a:bodyPr/>
          <a:lstStyle/>
          <a:p>
            <a:fld id="{DBC081D4-2BEC-46A5-9001-4AD38CF0E2F8}" type="slidenum">
              <a:rPr lang="nb-NO" smtClean="0"/>
              <a:t>‹#›</a:t>
            </a:fld>
            <a:endParaRPr lang="nb-NO"/>
          </a:p>
        </p:txBody>
      </p:sp>
    </p:spTree>
    <p:extLst>
      <p:ext uri="{BB962C8B-B14F-4D97-AF65-F5344CB8AC3E}">
        <p14:creationId xmlns:p14="http://schemas.microsoft.com/office/powerpoint/2010/main" val="24249035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6_To innholdsdeler">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834255" y="875842"/>
            <a:ext cx="5194888" cy="1143000"/>
          </a:xfrm>
        </p:spPr>
        <p:txBody>
          <a:bodyPr/>
          <a:lstStyle>
            <a:lvl1pPr>
              <a:defRPr b="0" i="0" cap="none" baseline="0">
                <a:solidFill>
                  <a:schemeClr val="tx1">
                    <a:lumMod val="95000"/>
                  </a:schemeClr>
                </a:solidFill>
                <a:latin typeface="+mj-lt"/>
                <a:cs typeface="Arial" panose="020B0604020202020204" pitchFamily="34" charset="0"/>
              </a:defRPr>
            </a:lvl1pPr>
          </a:lstStyle>
          <a:p>
            <a:r>
              <a:rPr lang="nb-NO" dirty="0"/>
              <a:t>Tittel</a:t>
            </a:r>
          </a:p>
        </p:txBody>
      </p:sp>
      <p:sp>
        <p:nvSpPr>
          <p:cNvPr id="3" name="Plassholder for innhold 2"/>
          <p:cNvSpPr>
            <a:spLocks noGrp="1"/>
          </p:cNvSpPr>
          <p:nvPr>
            <p:ph sz="half" idx="1"/>
          </p:nvPr>
        </p:nvSpPr>
        <p:spPr>
          <a:xfrm>
            <a:off x="834255" y="2018843"/>
            <a:ext cx="4676001" cy="4295245"/>
          </a:xfrm>
        </p:spPr>
        <p:txBody>
          <a:bodyPr/>
          <a:lstStyle>
            <a:lvl1pPr>
              <a:defRPr sz="2800">
                <a:latin typeface="Georgia Pro" panose="02040502050405020303" pitchFamily="18" charset="0"/>
                <a:ea typeface="Cambria" panose="02040503050406030204" pitchFamily="18" charset="0"/>
              </a:defRPr>
            </a:lvl1pPr>
            <a:lvl2pPr>
              <a:defRPr sz="2400">
                <a:solidFill>
                  <a:schemeClr val="tx2"/>
                </a:solidFill>
                <a:latin typeface="+mn-lt"/>
                <a:ea typeface="Cambria" panose="02040503050406030204" pitchFamily="18" charset="0"/>
              </a:defRPr>
            </a:lvl2pPr>
            <a:lvl3pPr>
              <a:defRPr sz="2000">
                <a:solidFill>
                  <a:schemeClr val="tx2">
                    <a:lumMod val="75000"/>
                  </a:schemeClr>
                </a:solidFill>
                <a:latin typeface="+mn-lt"/>
                <a:ea typeface="Cambria" panose="02040503050406030204" pitchFamily="18" charset="0"/>
              </a:defRPr>
            </a:lvl3pPr>
            <a:lvl4pPr>
              <a:defRPr sz="1800">
                <a:solidFill>
                  <a:schemeClr val="tx2">
                    <a:lumMod val="75000"/>
                  </a:schemeClr>
                </a:solidFill>
                <a:latin typeface="+mn-lt"/>
                <a:ea typeface="Cambria" panose="02040503050406030204" pitchFamily="18" charset="0"/>
              </a:defRPr>
            </a:lvl4pPr>
            <a:lvl5pPr>
              <a:defRPr sz="1800">
                <a:solidFill>
                  <a:schemeClr val="accent2"/>
                </a:solidFill>
                <a:latin typeface="+mn-lt"/>
                <a:ea typeface="Cambria" panose="02040503050406030204" pitchFamily="18" charset="0"/>
              </a:defRPr>
            </a:lvl5pPr>
            <a:lvl6pPr>
              <a:defRPr sz="1800"/>
            </a:lvl6pPr>
            <a:lvl7pPr>
              <a:defRPr sz="1800"/>
            </a:lvl7pPr>
            <a:lvl8pPr>
              <a:defRPr sz="1800"/>
            </a:lvl8pPr>
            <a:lvl9pPr>
              <a:defRPr sz="1800"/>
            </a:lvl9pPr>
          </a:lstStyle>
          <a:p>
            <a:pPr lvl="0"/>
            <a:r>
              <a:rPr lang="nb-NO" dirty="0"/>
              <a:t>Rediger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5" name="Plassholder for dato 4"/>
          <p:cNvSpPr>
            <a:spLocks noGrp="1"/>
          </p:cNvSpPr>
          <p:nvPr>
            <p:ph type="dt" sz="half" idx="10"/>
          </p:nvPr>
        </p:nvSpPr>
        <p:spPr/>
        <p:txBody>
          <a:bodyPr/>
          <a:lstStyle>
            <a:lvl1pPr marL="0" marR="0" indent="0" algn="l" defTabSz="457200" rtl="0" eaLnBrk="1" fontAlgn="auto" latinLnBrk="0" hangingPunct="1">
              <a:lnSpc>
                <a:spcPct val="100000"/>
              </a:lnSpc>
              <a:spcBef>
                <a:spcPts val="0"/>
              </a:spcBef>
              <a:spcAft>
                <a:spcPts val="0"/>
              </a:spcAft>
              <a:buClrTx/>
              <a:buSzTx/>
              <a:buFontTx/>
              <a:buNone/>
              <a:tabLst/>
              <a:defRPr>
                <a:solidFill>
                  <a:schemeClr val="bg1">
                    <a:lumMod val="65000"/>
                  </a:schemeClr>
                </a:solidFill>
              </a:defRPr>
            </a:lvl1pPr>
          </a:lstStyle>
          <a:p>
            <a:fld id="{6A3652CC-B571-439D-B934-829E851132FF}" type="datetimeFigureOut">
              <a:rPr lang="nb-NO" smtClean="0"/>
              <a:pPr/>
              <a:t>06.03.2025</a:t>
            </a:fld>
            <a:endParaRPr lang="nb-NO" dirty="0"/>
          </a:p>
        </p:txBody>
      </p:sp>
      <p:sp>
        <p:nvSpPr>
          <p:cNvPr id="7" name="Plassholder for lysbildenummer 6"/>
          <p:cNvSpPr>
            <a:spLocks noGrp="1"/>
          </p:cNvSpPr>
          <p:nvPr>
            <p:ph type="sldNum" sz="quarter" idx="12"/>
          </p:nvPr>
        </p:nvSpPr>
        <p:spPr/>
        <p:txBody>
          <a:bodyPr/>
          <a:lstStyle/>
          <a:p>
            <a:fld id="{FD38461A-2F7A-4CC2-8F12-B82F1ACAE165}" type="slidenum">
              <a:rPr lang="nb-NO" smtClean="0"/>
              <a:t>‹#›</a:t>
            </a:fld>
            <a:endParaRPr lang="nb-NO"/>
          </a:p>
        </p:txBody>
      </p:sp>
      <p:sp>
        <p:nvSpPr>
          <p:cNvPr id="10" name="Frihåndsform: figur 9">
            <a:extLst>
              <a:ext uri="{FF2B5EF4-FFF2-40B4-BE49-F238E27FC236}">
                <a16:creationId xmlns:a16="http://schemas.microsoft.com/office/drawing/2014/main" id="{007B0A5F-DB27-4B2C-9F9E-70495DF9B25A}"/>
              </a:ext>
            </a:extLst>
          </p:cNvPr>
          <p:cNvSpPr/>
          <p:nvPr/>
        </p:nvSpPr>
        <p:spPr>
          <a:xfrm>
            <a:off x="718380" y="994117"/>
            <a:ext cx="450463" cy="453225"/>
          </a:xfrm>
          <a:custGeom>
            <a:avLst/>
            <a:gdLst>
              <a:gd name="connsiteX0" fmla="*/ 0 w 450463"/>
              <a:gd name="connsiteY0" fmla="*/ 0 h 453225"/>
              <a:gd name="connsiteX1" fmla="*/ 450463 w 450463"/>
              <a:gd name="connsiteY1" fmla="*/ 0 h 453225"/>
              <a:gd name="connsiteX2" fmla="*/ 450463 w 450463"/>
              <a:gd name="connsiteY2" fmla="*/ 55660 h 453225"/>
              <a:gd name="connsiteX3" fmla="*/ 60849 w 450463"/>
              <a:gd name="connsiteY3" fmla="*/ 55660 h 453225"/>
              <a:gd name="connsiteX4" fmla="*/ 60849 w 450463"/>
              <a:gd name="connsiteY4" fmla="*/ 453225 h 453225"/>
              <a:gd name="connsiteX5" fmla="*/ 0 w 450463"/>
              <a:gd name="connsiteY5" fmla="*/ 453225 h 453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0463" h="453225">
                <a:moveTo>
                  <a:pt x="0" y="0"/>
                </a:moveTo>
                <a:lnTo>
                  <a:pt x="450463" y="0"/>
                </a:lnTo>
                <a:lnTo>
                  <a:pt x="450463" y="55660"/>
                </a:lnTo>
                <a:lnTo>
                  <a:pt x="60849" y="55660"/>
                </a:lnTo>
                <a:lnTo>
                  <a:pt x="60849" y="453225"/>
                </a:lnTo>
                <a:lnTo>
                  <a:pt x="0" y="453225"/>
                </a:lnTo>
                <a:close/>
              </a:path>
            </a:pathLst>
          </a:custGeom>
          <a:solidFill>
            <a:schemeClr val="accent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4" name="Prosess 3">
            <a:extLst>
              <a:ext uri="{FF2B5EF4-FFF2-40B4-BE49-F238E27FC236}">
                <a16:creationId xmlns:a16="http://schemas.microsoft.com/office/drawing/2014/main" id="{CCFD8A30-8D0C-49EC-A41D-605CEC1D1EEC}"/>
              </a:ext>
            </a:extLst>
          </p:cNvPr>
          <p:cNvSpPr/>
          <p:nvPr/>
        </p:nvSpPr>
        <p:spPr>
          <a:xfrm>
            <a:off x="8906928" y="0"/>
            <a:ext cx="3285072" cy="6858000"/>
          </a:xfrm>
          <a:prstGeom prst="flowChartProcess">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6" name="Prosess 5">
            <a:extLst>
              <a:ext uri="{FF2B5EF4-FFF2-40B4-BE49-F238E27FC236}">
                <a16:creationId xmlns:a16="http://schemas.microsoft.com/office/drawing/2014/main" id="{E9B5B2F7-7892-419F-9ADB-55F41197120B}"/>
              </a:ext>
            </a:extLst>
          </p:cNvPr>
          <p:cNvSpPr/>
          <p:nvPr/>
        </p:nvSpPr>
        <p:spPr>
          <a:xfrm>
            <a:off x="8841850" y="0"/>
            <a:ext cx="65078" cy="6858000"/>
          </a:xfrm>
          <a:prstGeom prst="flowChartProcess">
            <a:avLst/>
          </a:prstGeom>
          <a:solidFill>
            <a:schemeClr val="accent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9" name="TekstSylinder 8">
            <a:extLst>
              <a:ext uri="{FF2B5EF4-FFF2-40B4-BE49-F238E27FC236}">
                <a16:creationId xmlns:a16="http://schemas.microsoft.com/office/drawing/2014/main" id="{3E4B224D-5F90-41F5-A8A8-BF22D6E4FB77}"/>
              </a:ext>
            </a:extLst>
          </p:cNvPr>
          <p:cNvSpPr txBox="1"/>
          <p:nvPr/>
        </p:nvSpPr>
        <p:spPr>
          <a:xfrm>
            <a:off x="9159903" y="4293704"/>
            <a:ext cx="817516" cy="1107996"/>
          </a:xfrm>
          <a:prstGeom prst="rect">
            <a:avLst/>
          </a:prstGeom>
          <a:noFill/>
        </p:spPr>
        <p:txBody>
          <a:bodyPr wrap="square" rtlCol="0">
            <a:spAutoFit/>
          </a:bodyPr>
          <a:lstStyle/>
          <a:p>
            <a:pPr rtl="0"/>
            <a:r>
              <a:rPr lang="nb-NO" sz="1800" b="0" i="0" u="none" strike="noStrike" kern="1200" baseline="30000" dirty="0" err="1">
                <a:solidFill>
                  <a:schemeClr val="bg1">
                    <a:lumMod val="50000"/>
                  </a:schemeClr>
                </a:solidFill>
                <a:latin typeface="+mn-lt"/>
                <a:ea typeface="+mn-ea"/>
                <a:cs typeface="+mn-cs"/>
              </a:rPr>
              <a:t>Tlf</a:t>
            </a:r>
            <a:r>
              <a:rPr lang="nb-NO" sz="1800" b="0" i="0" u="none" strike="noStrike" kern="1200" baseline="30000" dirty="0">
                <a:solidFill>
                  <a:schemeClr val="bg1">
                    <a:lumMod val="50000"/>
                  </a:schemeClr>
                </a:solidFill>
                <a:latin typeface="+mn-lt"/>
                <a:ea typeface="+mn-ea"/>
                <a:cs typeface="+mn-cs"/>
              </a:rPr>
              <a:t>:</a:t>
            </a:r>
          </a:p>
          <a:p>
            <a:pPr rtl="0"/>
            <a:r>
              <a:rPr lang="nb-NO" sz="1800" b="0" i="0" u="none" strike="noStrike" kern="1200" baseline="30000" dirty="0">
                <a:solidFill>
                  <a:schemeClr val="bg1">
                    <a:lumMod val="50000"/>
                  </a:schemeClr>
                </a:solidFill>
                <a:latin typeface="+mn-lt"/>
                <a:ea typeface="+mn-ea"/>
                <a:cs typeface="+mn-cs"/>
              </a:rPr>
              <a:t>E-post: </a:t>
            </a:r>
          </a:p>
          <a:p>
            <a:pPr rtl="0"/>
            <a:r>
              <a:rPr lang="nb-NO" sz="1800" b="0" i="0" u="none" strike="noStrike" kern="1200" baseline="30000" dirty="0">
                <a:solidFill>
                  <a:schemeClr val="bg1">
                    <a:lumMod val="50000"/>
                  </a:schemeClr>
                </a:solidFill>
                <a:latin typeface="+mn-lt"/>
                <a:ea typeface="+mn-ea"/>
                <a:cs typeface="+mn-cs"/>
              </a:rPr>
              <a:t>Adresse: </a:t>
            </a:r>
          </a:p>
          <a:p>
            <a:pPr rtl="0"/>
            <a:endParaRPr lang="nb-NO" sz="1800" b="0" i="0" u="none" strike="noStrike" kern="1200" baseline="30000" dirty="0">
              <a:solidFill>
                <a:schemeClr val="bg1">
                  <a:lumMod val="50000"/>
                </a:schemeClr>
              </a:solidFill>
              <a:latin typeface="+mn-lt"/>
              <a:ea typeface="+mn-ea"/>
              <a:cs typeface="+mn-cs"/>
            </a:endParaRPr>
          </a:p>
          <a:p>
            <a:pPr rtl="0"/>
            <a:r>
              <a:rPr lang="nb-NO" sz="1800" b="0" i="0" u="none" strike="noStrike" kern="1200" baseline="30000" dirty="0">
                <a:solidFill>
                  <a:schemeClr val="bg1">
                    <a:lumMod val="50000"/>
                  </a:schemeClr>
                </a:solidFill>
                <a:latin typeface="+mn-lt"/>
                <a:ea typeface="+mn-ea"/>
                <a:cs typeface="+mn-cs"/>
              </a:rPr>
              <a:t>Nettside:</a:t>
            </a:r>
            <a:endParaRPr lang="nb-NO" dirty="0">
              <a:solidFill>
                <a:schemeClr val="bg1">
                  <a:lumMod val="50000"/>
                </a:schemeClr>
              </a:solidFill>
            </a:endParaRPr>
          </a:p>
        </p:txBody>
      </p:sp>
      <p:sp>
        <p:nvSpPr>
          <p:cNvPr id="11" name="TekstSylinder 10">
            <a:extLst>
              <a:ext uri="{FF2B5EF4-FFF2-40B4-BE49-F238E27FC236}">
                <a16:creationId xmlns:a16="http://schemas.microsoft.com/office/drawing/2014/main" id="{EB0AA249-A748-40C7-B285-182E141B5444}"/>
              </a:ext>
            </a:extLst>
          </p:cNvPr>
          <p:cNvSpPr txBox="1"/>
          <p:nvPr/>
        </p:nvSpPr>
        <p:spPr>
          <a:xfrm>
            <a:off x="9977420" y="4293704"/>
            <a:ext cx="1687144" cy="1384995"/>
          </a:xfrm>
          <a:prstGeom prst="rect">
            <a:avLst/>
          </a:prstGeom>
          <a:noFill/>
        </p:spPr>
        <p:txBody>
          <a:bodyPr wrap="square" rtlCol="0">
            <a:spAutoFit/>
          </a:bodyPr>
          <a:lstStyle/>
          <a:p>
            <a:pPr rtl="0"/>
            <a:r>
              <a:rPr lang="nb-NO" sz="1800" b="0" i="0" u="none" strike="noStrike" kern="1200" baseline="30000" dirty="0">
                <a:solidFill>
                  <a:schemeClr val="bg1">
                    <a:lumMod val="50000"/>
                  </a:schemeClr>
                </a:solidFill>
                <a:latin typeface="+mn-lt"/>
                <a:ea typeface="+mn-ea"/>
                <a:cs typeface="+mn-cs"/>
              </a:rPr>
              <a:t>61237550</a:t>
            </a:r>
          </a:p>
          <a:p>
            <a:pPr rtl="0"/>
            <a:r>
              <a:rPr lang="nb-NO" sz="1800" b="0" i="0" u="none" strike="noStrike" kern="1200" baseline="30000" dirty="0">
                <a:solidFill>
                  <a:schemeClr val="bg1">
                    <a:lumMod val="50000"/>
                  </a:schemeClr>
                </a:solidFill>
                <a:latin typeface="+mn-lt"/>
                <a:ea typeface="+mn-ea"/>
                <a:cs typeface="+mn-cs"/>
              </a:rPr>
              <a:t>agb@vagaadvokat.no</a:t>
            </a:r>
          </a:p>
          <a:p>
            <a:pPr rtl="0"/>
            <a:r>
              <a:rPr lang="nb-NO" sz="1800" b="0" i="0" u="none" strike="noStrike" kern="1200" baseline="30000" dirty="0">
                <a:solidFill>
                  <a:schemeClr val="bg1">
                    <a:lumMod val="50000"/>
                  </a:schemeClr>
                </a:solidFill>
                <a:latin typeface="+mn-lt"/>
                <a:ea typeface="+mn-ea"/>
                <a:cs typeface="+mn-cs"/>
              </a:rPr>
              <a:t>Edvard </a:t>
            </a:r>
            <a:r>
              <a:rPr lang="nb-NO" sz="1800" b="0" i="0" u="none" strike="noStrike" kern="1200" baseline="30000" dirty="0" err="1">
                <a:solidFill>
                  <a:schemeClr val="bg1">
                    <a:lumMod val="50000"/>
                  </a:schemeClr>
                </a:solidFill>
                <a:latin typeface="+mn-lt"/>
                <a:ea typeface="+mn-ea"/>
                <a:cs typeface="+mn-cs"/>
              </a:rPr>
              <a:t>Stormsveg</a:t>
            </a:r>
            <a:r>
              <a:rPr lang="nb-NO" sz="1800" b="0" i="0" u="none" strike="noStrike" kern="1200" baseline="30000" dirty="0">
                <a:solidFill>
                  <a:schemeClr val="bg1">
                    <a:lumMod val="50000"/>
                  </a:schemeClr>
                </a:solidFill>
                <a:latin typeface="+mn-lt"/>
                <a:ea typeface="+mn-ea"/>
                <a:cs typeface="+mn-cs"/>
              </a:rPr>
              <a:t> 3, </a:t>
            </a:r>
          </a:p>
          <a:p>
            <a:pPr rtl="0"/>
            <a:r>
              <a:rPr lang="nb-NO" sz="1800" b="0" i="0" u="none" strike="noStrike" kern="1200" baseline="30000" dirty="0">
                <a:solidFill>
                  <a:schemeClr val="bg1">
                    <a:lumMod val="50000"/>
                  </a:schemeClr>
                </a:solidFill>
                <a:latin typeface="+mn-lt"/>
                <a:ea typeface="+mn-ea"/>
                <a:cs typeface="+mn-cs"/>
              </a:rPr>
              <a:t>2680 Vågå</a:t>
            </a:r>
          </a:p>
          <a:p>
            <a:pPr rtl="0"/>
            <a:r>
              <a:rPr lang="nb-NO" sz="1800" b="0" i="0" u="none" strike="noStrike" kern="1200" baseline="30000" dirty="0">
                <a:solidFill>
                  <a:schemeClr val="bg1">
                    <a:lumMod val="50000"/>
                  </a:schemeClr>
                </a:solidFill>
                <a:latin typeface="+mn-lt"/>
                <a:ea typeface="+mn-ea"/>
                <a:cs typeface="+mn-cs"/>
              </a:rPr>
              <a:t>www.vagaadvokat.no</a:t>
            </a:r>
            <a:endParaRPr lang="nb-NO" dirty="0">
              <a:solidFill>
                <a:schemeClr val="bg1">
                  <a:lumMod val="50000"/>
                </a:schemeClr>
              </a:solidFill>
            </a:endParaRPr>
          </a:p>
          <a:p>
            <a:endParaRPr lang="nb-NO" dirty="0">
              <a:solidFill>
                <a:schemeClr val="tx1">
                  <a:lumMod val="85000"/>
                </a:schemeClr>
              </a:solidFill>
            </a:endParaRPr>
          </a:p>
        </p:txBody>
      </p:sp>
      <p:sp>
        <p:nvSpPr>
          <p:cNvPr id="12" name="Plassholder for bunntekst 4">
            <a:extLst>
              <a:ext uri="{FF2B5EF4-FFF2-40B4-BE49-F238E27FC236}">
                <a16:creationId xmlns:a16="http://schemas.microsoft.com/office/drawing/2014/main" id="{EFD00438-D2A0-42C8-9EC6-567261BA57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nb-NO" sz="1200" b="0" kern="1200" dirty="0">
                <a:solidFill>
                  <a:schemeClr val="bg1">
                    <a:lumMod val="65000"/>
                  </a:schemeClr>
                </a:solidFill>
                <a:latin typeface="+mn-lt"/>
                <a:ea typeface="+mn-ea"/>
                <a:cs typeface="+mn-cs"/>
              </a:defRPr>
            </a:lvl1pPr>
          </a:lstStyle>
          <a:p>
            <a:endParaRPr lang="nb-NO" dirty="0"/>
          </a:p>
        </p:txBody>
      </p:sp>
      <p:sp>
        <p:nvSpPr>
          <p:cNvPr id="13" name="Plassholder for lysbildenummer 5">
            <a:extLst>
              <a:ext uri="{FF2B5EF4-FFF2-40B4-BE49-F238E27FC236}">
                <a16:creationId xmlns:a16="http://schemas.microsoft.com/office/drawing/2014/main" id="{9D42FA00-5AAC-44A4-AF2F-2B9A997C5CE8}"/>
              </a:ext>
            </a:extLst>
          </p:cNvPr>
          <p:cNvSpPr txBox="1">
            <a:spLocks/>
          </p:cNvSpPr>
          <p:nvPr/>
        </p:nvSpPr>
        <p:spPr>
          <a:xfrm>
            <a:off x="9059328" y="6356349"/>
            <a:ext cx="2844800" cy="365125"/>
          </a:xfrm>
          <a:prstGeom prst="rect">
            <a:avLst/>
          </a:prstGeom>
        </p:spPr>
        <p:txBody>
          <a:bodyPr vert="horz" lIns="91440" tIns="45720" rIns="91440" bIns="45720" rtlCol="0" anchor="ctr"/>
          <a:lstStyle>
            <a:defPPr>
              <a:defRPr lang="nn-NO"/>
            </a:defPPr>
            <a:lvl1pPr marL="0" algn="r" defTabSz="457200" rtl="0" eaLnBrk="1" latinLnBrk="0" hangingPunct="1">
              <a:defRPr sz="1200" kern="1200">
                <a:solidFill>
                  <a:schemeClr val="tx2">
                    <a:lumMod val="75000"/>
                  </a:schemeClr>
                </a:solidFill>
                <a:latin typeface="Arial"/>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FD38461A-2F7A-4CC2-8F12-B82F1ACAE165}" type="slidenum">
              <a:rPr lang="nb-NO" smtClean="0">
                <a:solidFill>
                  <a:schemeClr val="bg1">
                    <a:lumMod val="50000"/>
                  </a:schemeClr>
                </a:solidFill>
              </a:rPr>
              <a:pPr/>
              <a:t>‹#›</a:t>
            </a:fld>
            <a:endParaRPr lang="nb-NO" dirty="0">
              <a:solidFill>
                <a:schemeClr val="bg1">
                  <a:lumMod val="50000"/>
                </a:schemeClr>
              </a:solidFill>
            </a:endParaRPr>
          </a:p>
        </p:txBody>
      </p:sp>
    </p:spTree>
    <p:extLst>
      <p:ext uri="{BB962C8B-B14F-4D97-AF65-F5344CB8AC3E}">
        <p14:creationId xmlns:p14="http://schemas.microsoft.com/office/powerpoint/2010/main" val="2153766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811146" y="2022583"/>
            <a:ext cx="10363200" cy="1470025"/>
          </a:xfrm>
        </p:spPr>
        <p:txBody>
          <a:bodyPr anchor="b">
            <a:normAutofit/>
          </a:bodyPr>
          <a:lstStyle>
            <a:lvl1pPr algn="ctr">
              <a:defRPr sz="6000" b="0" baseline="0">
                <a:solidFill>
                  <a:schemeClr val="tx1">
                    <a:lumMod val="95000"/>
                  </a:schemeClr>
                </a:solidFill>
                <a:latin typeface="+mj-lt"/>
              </a:defRPr>
            </a:lvl1pPr>
          </a:lstStyle>
          <a:p>
            <a:r>
              <a:rPr lang="nb-NO"/>
              <a:t>Klikk for å redigere tittelstil</a:t>
            </a:r>
            <a:endParaRPr lang="nb-NO" dirty="0"/>
          </a:p>
        </p:txBody>
      </p:sp>
      <p:sp>
        <p:nvSpPr>
          <p:cNvPr id="3" name="Undertittel 2"/>
          <p:cNvSpPr>
            <a:spLocks noGrp="1"/>
          </p:cNvSpPr>
          <p:nvPr>
            <p:ph type="subTitle" idx="1"/>
          </p:nvPr>
        </p:nvSpPr>
        <p:spPr>
          <a:xfrm>
            <a:off x="825256" y="3511482"/>
            <a:ext cx="10363200" cy="1752600"/>
          </a:xfrm>
        </p:spPr>
        <p:txBody>
          <a:bodyPr/>
          <a:lstStyle>
            <a:lvl1pPr marL="0" indent="0" algn="ctr">
              <a:buNone/>
              <a:defRPr>
                <a:solidFill>
                  <a:schemeClr val="accent3">
                    <a:lumMod val="40000"/>
                    <a:lumOff val="60000"/>
                  </a:schemeClr>
                </a:solidFill>
                <a:latin typeface="Georgia Pro" panose="02040502050405020303"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endParaRPr lang="nb-NO" dirty="0"/>
          </a:p>
        </p:txBody>
      </p:sp>
      <p:sp>
        <p:nvSpPr>
          <p:cNvPr id="10" name="Plassholder for dato 3">
            <a:extLst>
              <a:ext uri="{FF2B5EF4-FFF2-40B4-BE49-F238E27FC236}">
                <a16:creationId xmlns:a16="http://schemas.microsoft.com/office/drawing/2014/main" id="{1796D4E6-D45E-4119-B579-6FBF84091788}"/>
              </a:ext>
            </a:extLst>
          </p:cNvPr>
          <p:cNvSpPr>
            <a:spLocks noGrp="1"/>
          </p:cNvSpPr>
          <p:nvPr>
            <p:ph type="dt" sz="half" idx="2"/>
          </p:nvPr>
        </p:nvSpPr>
        <p:spPr>
          <a:xfrm>
            <a:off x="496715" y="6366934"/>
            <a:ext cx="3153360" cy="365125"/>
          </a:xfrm>
          <a:prstGeom prst="rect">
            <a:avLst/>
          </a:prstGeom>
        </p:spPr>
        <p:txBody>
          <a:bodyPr vert="horz" lIns="91440" tIns="45720" rIns="91440" bIns="45720" rtlCol="0" anchor="ctr"/>
          <a:lstStyle>
            <a:lvl1pPr algn="l">
              <a:defRPr sz="1200" b="0">
                <a:solidFill>
                  <a:schemeClr val="tx2"/>
                </a:solidFill>
                <a:latin typeface="+mn-lt"/>
              </a:defRPr>
            </a:lvl1pPr>
          </a:lstStyle>
          <a:p>
            <a:fld id="{6A3652CC-B571-439D-B934-829E851132FF}" type="datetimeFigureOut">
              <a:rPr lang="nb-NO" smtClean="0"/>
              <a:pPr/>
              <a:t>06.03.2025</a:t>
            </a:fld>
            <a:endParaRPr lang="nb-NO" dirty="0"/>
          </a:p>
        </p:txBody>
      </p:sp>
      <p:sp>
        <p:nvSpPr>
          <p:cNvPr id="15" name="Plassholder for lysbildenummer 5">
            <a:extLst>
              <a:ext uri="{FF2B5EF4-FFF2-40B4-BE49-F238E27FC236}">
                <a16:creationId xmlns:a16="http://schemas.microsoft.com/office/drawing/2014/main" id="{9C4692C9-E3C8-452D-AB7C-DD8845F2C0BE}"/>
              </a:ext>
            </a:extLst>
          </p:cNvPr>
          <p:cNvSpPr>
            <a:spLocks noGrp="1"/>
          </p:cNvSpPr>
          <p:nvPr>
            <p:ph type="sldNum" sz="quarter" idx="4"/>
          </p:nvPr>
        </p:nvSpPr>
        <p:spPr>
          <a:xfrm>
            <a:off x="8906928" y="6356351"/>
            <a:ext cx="2844800" cy="365125"/>
          </a:xfrm>
          <a:prstGeom prst="rect">
            <a:avLst/>
          </a:prstGeom>
        </p:spPr>
        <p:txBody>
          <a:bodyPr vert="horz" lIns="91440" tIns="45720" rIns="91440" bIns="45720" rtlCol="0" anchor="ctr"/>
          <a:lstStyle>
            <a:lvl1pPr algn="r">
              <a:defRPr sz="1200">
                <a:solidFill>
                  <a:schemeClr val="tx1">
                    <a:tint val="75000"/>
                  </a:schemeClr>
                </a:solidFill>
                <a:latin typeface="Arial"/>
              </a:defRPr>
            </a:lvl1pPr>
          </a:lstStyle>
          <a:p>
            <a:fld id="{FD38461A-2F7A-4CC2-8F12-B82F1ACAE165}" type="slidenum">
              <a:rPr lang="nb-NO" smtClean="0"/>
              <a:t>‹#›</a:t>
            </a:fld>
            <a:endParaRPr lang="nb-NO" dirty="0"/>
          </a:p>
        </p:txBody>
      </p:sp>
      <p:sp>
        <p:nvSpPr>
          <p:cNvPr id="7" name="Plassholder for bunntekst 4">
            <a:extLst>
              <a:ext uri="{FF2B5EF4-FFF2-40B4-BE49-F238E27FC236}">
                <a16:creationId xmlns:a16="http://schemas.microsoft.com/office/drawing/2014/main" id="{BA2DD588-95D0-421D-9075-86BD4C297E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nb-NO" sz="1200" b="0" kern="1200" dirty="0">
                <a:solidFill>
                  <a:schemeClr val="tx2">
                    <a:lumMod val="75000"/>
                  </a:schemeClr>
                </a:solidFill>
                <a:latin typeface="+mn-lt"/>
                <a:ea typeface="+mn-ea"/>
                <a:cs typeface="+mn-cs"/>
              </a:defRPr>
            </a:lvl1pPr>
          </a:lstStyle>
          <a:p>
            <a:endParaRPr lang="nb-NO" dirty="0"/>
          </a:p>
        </p:txBody>
      </p:sp>
    </p:spTree>
    <p:extLst>
      <p:ext uri="{BB962C8B-B14F-4D97-AF65-F5344CB8AC3E}">
        <p14:creationId xmlns:p14="http://schemas.microsoft.com/office/powerpoint/2010/main" val="1719077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4ED4772-DFA9-466F-BD04-6B75C1872373}"/>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79DFAEA4-8573-4D51-A3A3-49D9B8352EE2}"/>
              </a:ext>
            </a:extLst>
          </p:cNvPr>
          <p:cNvSpPr>
            <a:spLocks noGrp="1"/>
          </p:cNvSpPr>
          <p:nvPr>
            <p:ph idx="1"/>
          </p:nvPr>
        </p:nvSpPr>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36C42475-BAF1-4AB8-BAB5-7DF696A92D52}"/>
              </a:ext>
            </a:extLst>
          </p:cNvPr>
          <p:cNvSpPr>
            <a:spLocks noGrp="1"/>
          </p:cNvSpPr>
          <p:nvPr>
            <p:ph type="dt" sz="half" idx="10"/>
          </p:nvPr>
        </p:nvSpPr>
        <p:spPr/>
        <p:txBody>
          <a:bodyPr/>
          <a:lstStyle/>
          <a:p>
            <a:fld id="{388E48D7-364E-480A-AA4A-5C8E226C238A}" type="datetimeFigureOut">
              <a:rPr lang="nb-NO" smtClean="0"/>
              <a:t>06.03.2025</a:t>
            </a:fld>
            <a:endParaRPr lang="nb-NO"/>
          </a:p>
        </p:txBody>
      </p:sp>
      <p:sp>
        <p:nvSpPr>
          <p:cNvPr id="5" name="Plassholder for bunntekst 4">
            <a:extLst>
              <a:ext uri="{FF2B5EF4-FFF2-40B4-BE49-F238E27FC236}">
                <a16:creationId xmlns:a16="http://schemas.microsoft.com/office/drawing/2014/main" id="{CAB21909-A081-4B61-B132-4745A9E619D5}"/>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5AE50CBA-8FF4-4574-9970-E5C13087CF83}"/>
              </a:ext>
            </a:extLst>
          </p:cNvPr>
          <p:cNvSpPr>
            <a:spLocks noGrp="1"/>
          </p:cNvSpPr>
          <p:nvPr>
            <p:ph type="sldNum" sz="quarter" idx="12"/>
          </p:nvPr>
        </p:nvSpPr>
        <p:spPr/>
        <p:txBody>
          <a:bodyPr/>
          <a:lstStyle/>
          <a:p>
            <a:fld id="{DBC081D4-2BEC-46A5-9001-4AD38CF0E2F8}" type="slidenum">
              <a:rPr lang="nb-NO" smtClean="0"/>
              <a:t>‹#›</a:t>
            </a:fld>
            <a:endParaRPr lang="nb-NO"/>
          </a:p>
        </p:txBody>
      </p:sp>
    </p:spTree>
    <p:extLst>
      <p:ext uri="{BB962C8B-B14F-4D97-AF65-F5344CB8AC3E}">
        <p14:creationId xmlns:p14="http://schemas.microsoft.com/office/powerpoint/2010/main" val="42113853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5_To innholdsdeler">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468493" y="875842"/>
            <a:ext cx="5194888" cy="1143000"/>
          </a:xfrm>
        </p:spPr>
        <p:txBody>
          <a:bodyPr/>
          <a:lstStyle>
            <a:lvl1pPr>
              <a:defRPr b="0" i="0" cap="none" baseline="0">
                <a:solidFill>
                  <a:schemeClr val="tx1">
                    <a:lumMod val="95000"/>
                  </a:schemeClr>
                </a:solidFill>
                <a:latin typeface="+mj-lt"/>
                <a:cs typeface="Arial" panose="020B0604020202020204" pitchFamily="34" charset="0"/>
              </a:defRPr>
            </a:lvl1pPr>
          </a:lstStyle>
          <a:p>
            <a:r>
              <a:rPr lang="nb-NO" dirty="0"/>
              <a:t>Tittel</a:t>
            </a:r>
          </a:p>
        </p:txBody>
      </p:sp>
      <p:sp>
        <p:nvSpPr>
          <p:cNvPr id="3" name="Plassholder for innhold 2"/>
          <p:cNvSpPr>
            <a:spLocks noGrp="1"/>
          </p:cNvSpPr>
          <p:nvPr>
            <p:ph sz="half" idx="1"/>
          </p:nvPr>
        </p:nvSpPr>
        <p:spPr>
          <a:xfrm>
            <a:off x="468493" y="2018843"/>
            <a:ext cx="4676001" cy="4295245"/>
          </a:xfrm>
        </p:spPr>
        <p:txBody>
          <a:bodyPr/>
          <a:lstStyle>
            <a:lvl1pPr>
              <a:defRPr sz="2800">
                <a:latin typeface="Georgia Pro" panose="02040502050405020303" pitchFamily="18" charset="0"/>
                <a:ea typeface="Cambria" panose="02040503050406030204" pitchFamily="18" charset="0"/>
              </a:defRPr>
            </a:lvl1pPr>
            <a:lvl2pPr>
              <a:defRPr sz="2400">
                <a:solidFill>
                  <a:schemeClr val="tx2"/>
                </a:solidFill>
                <a:latin typeface="+mn-lt"/>
                <a:ea typeface="Cambria" panose="02040503050406030204" pitchFamily="18" charset="0"/>
              </a:defRPr>
            </a:lvl2pPr>
            <a:lvl3pPr>
              <a:defRPr sz="2000">
                <a:solidFill>
                  <a:schemeClr val="tx2">
                    <a:lumMod val="75000"/>
                  </a:schemeClr>
                </a:solidFill>
                <a:latin typeface="+mn-lt"/>
                <a:ea typeface="Cambria" panose="02040503050406030204" pitchFamily="18" charset="0"/>
              </a:defRPr>
            </a:lvl3pPr>
            <a:lvl4pPr>
              <a:defRPr sz="1800">
                <a:solidFill>
                  <a:schemeClr val="tx2">
                    <a:lumMod val="75000"/>
                  </a:schemeClr>
                </a:solidFill>
                <a:latin typeface="+mn-lt"/>
                <a:ea typeface="Cambria" panose="02040503050406030204" pitchFamily="18" charset="0"/>
              </a:defRPr>
            </a:lvl4pPr>
            <a:lvl5pPr>
              <a:defRPr sz="1800">
                <a:solidFill>
                  <a:schemeClr val="accent2"/>
                </a:solidFill>
                <a:latin typeface="+mn-lt"/>
                <a:ea typeface="Cambria" panose="02040503050406030204" pitchFamily="18" charset="0"/>
              </a:defRPr>
            </a:lvl5pPr>
            <a:lvl6pPr>
              <a:defRPr sz="1800"/>
            </a:lvl6pPr>
            <a:lvl7pPr>
              <a:defRPr sz="1800"/>
            </a:lvl7pPr>
            <a:lvl8pPr>
              <a:defRPr sz="1800"/>
            </a:lvl8pPr>
            <a:lvl9pPr>
              <a:defRPr sz="1800"/>
            </a:lvl9pPr>
          </a:lstStyle>
          <a:p>
            <a:pPr lvl="0"/>
            <a:r>
              <a:rPr lang="nb-NO" dirty="0"/>
              <a:t>Rediger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5" name="Plassholder for dato 4"/>
          <p:cNvSpPr>
            <a:spLocks noGrp="1"/>
          </p:cNvSpPr>
          <p:nvPr>
            <p:ph type="dt" sz="half" idx="10"/>
          </p:nvPr>
        </p:nvSpPr>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fld id="{6A3652CC-B571-439D-B934-829E851132FF}" type="datetimeFigureOut">
              <a:rPr lang="nb-NO" smtClean="0"/>
              <a:t>06.03.2025</a:t>
            </a:fld>
            <a:endParaRPr lang="nb-NO" dirty="0"/>
          </a:p>
        </p:txBody>
      </p:sp>
      <p:sp>
        <p:nvSpPr>
          <p:cNvPr id="7" name="Plassholder for lysbildenummer 6"/>
          <p:cNvSpPr>
            <a:spLocks noGrp="1"/>
          </p:cNvSpPr>
          <p:nvPr>
            <p:ph type="sldNum" sz="quarter" idx="12"/>
          </p:nvPr>
        </p:nvSpPr>
        <p:spPr/>
        <p:txBody>
          <a:bodyPr/>
          <a:lstStyle/>
          <a:p>
            <a:fld id="{FD38461A-2F7A-4CC2-8F12-B82F1ACAE165}" type="slidenum">
              <a:rPr lang="nb-NO" smtClean="0"/>
              <a:t>‹#›</a:t>
            </a:fld>
            <a:endParaRPr lang="nb-NO"/>
          </a:p>
        </p:txBody>
      </p:sp>
      <p:sp>
        <p:nvSpPr>
          <p:cNvPr id="8" name="Plassholder for bilde 7">
            <a:extLst>
              <a:ext uri="{FF2B5EF4-FFF2-40B4-BE49-F238E27FC236}">
                <a16:creationId xmlns:a16="http://schemas.microsoft.com/office/drawing/2014/main" id="{146DD887-C273-4B6D-9D62-D62DE93754E3}"/>
              </a:ext>
            </a:extLst>
          </p:cNvPr>
          <p:cNvSpPr>
            <a:spLocks noGrp="1"/>
          </p:cNvSpPr>
          <p:nvPr>
            <p:ph type="pic" sz="quarter" idx="13" hasCustomPrompt="1"/>
          </p:nvPr>
        </p:nvSpPr>
        <p:spPr>
          <a:xfrm>
            <a:off x="5663381" y="0"/>
            <a:ext cx="6528619" cy="6857999"/>
          </a:xfrm>
        </p:spPr>
        <p:txBody>
          <a:bodyPr/>
          <a:lstStyle>
            <a:lvl1pPr>
              <a:defRPr/>
            </a:lvl1pPr>
          </a:lstStyle>
          <a:p>
            <a:r>
              <a:rPr lang="nb-NO" dirty="0"/>
              <a:t>Trykk på bildeikonet for å sette inn et bilde her</a:t>
            </a:r>
          </a:p>
        </p:txBody>
      </p:sp>
      <p:sp>
        <p:nvSpPr>
          <p:cNvPr id="10" name="Frihåndsform: figur 9">
            <a:extLst>
              <a:ext uri="{FF2B5EF4-FFF2-40B4-BE49-F238E27FC236}">
                <a16:creationId xmlns:a16="http://schemas.microsoft.com/office/drawing/2014/main" id="{007B0A5F-DB27-4B2C-9F9E-70495DF9B25A}"/>
              </a:ext>
            </a:extLst>
          </p:cNvPr>
          <p:cNvSpPr/>
          <p:nvPr/>
        </p:nvSpPr>
        <p:spPr>
          <a:xfrm>
            <a:off x="352618" y="994117"/>
            <a:ext cx="450463" cy="453225"/>
          </a:xfrm>
          <a:custGeom>
            <a:avLst/>
            <a:gdLst>
              <a:gd name="connsiteX0" fmla="*/ 0 w 450463"/>
              <a:gd name="connsiteY0" fmla="*/ 0 h 453225"/>
              <a:gd name="connsiteX1" fmla="*/ 450463 w 450463"/>
              <a:gd name="connsiteY1" fmla="*/ 0 h 453225"/>
              <a:gd name="connsiteX2" fmla="*/ 450463 w 450463"/>
              <a:gd name="connsiteY2" fmla="*/ 55660 h 453225"/>
              <a:gd name="connsiteX3" fmla="*/ 60849 w 450463"/>
              <a:gd name="connsiteY3" fmla="*/ 55660 h 453225"/>
              <a:gd name="connsiteX4" fmla="*/ 60849 w 450463"/>
              <a:gd name="connsiteY4" fmla="*/ 453225 h 453225"/>
              <a:gd name="connsiteX5" fmla="*/ 0 w 450463"/>
              <a:gd name="connsiteY5" fmla="*/ 453225 h 453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0463" h="453225">
                <a:moveTo>
                  <a:pt x="0" y="0"/>
                </a:moveTo>
                <a:lnTo>
                  <a:pt x="450463" y="0"/>
                </a:lnTo>
                <a:lnTo>
                  <a:pt x="450463" y="55660"/>
                </a:lnTo>
                <a:lnTo>
                  <a:pt x="60849" y="55660"/>
                </a:lnTo>
                <a:lnTo>
                  <a:pt x="60849" y="453225"/>
                </a:lnTo>
                <a:lnTo>
                  <a:pt x="0" y="453225"/>
                </a:lnTo>
                <a:close/>
              </a:path>
            </a:pathLst>
          </a:custGeom>
          <a:solidFill>
            <a:schemeClr val="accent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1" name="Plassholder for bunntekst 4">
            <a:extLst>
              <a:ext uri="{FF2B5EF4-FFF2-40B4-BE49-F238E27FC236}">
                <a16:creationId xmlns:a16="http://schemas.microsoft.com/office/drawing/2014/main" id="{7402E437-8AA9-49A0-9E56-3128A5CAD4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nb-NO" sz="1200" b="0" kern="1200" dirty="0">
                <a:solidFill>
                  <a:schemeClr val="tx2">
                    <a:lumMod val="75000"/>
                  </a:schemeClr>
                </a:solidFill>
                <a:latin typeface="+mn-lt"/>
                <a:ea typeface="+mn-ea"/>
                <a:cs typeface="+mn-cs"/>
              </a:defRPr>
            </a:lvl1pPr>
          </a:lstStyle>
          <a:p>
            <a:endParaRPr lang="nb-NO" dirty="0"/>
          </a:p>
        </p:txBody>
      </p:sp>
    </p:spTree>
    <p:extLst>
      <p:ext uri="{BB962C8B-B14F-4D97-AF65-F5344CB8AC3E}">
        <p14:creationId xmlns:p14="http://schemas.microsoft.com/office/powerpoint/2010/main" val="36515078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3_To innholdsdeler">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468492" y="1204621"/>
            <a:ext cx="7037539" cy="1143000"/>
          </a:xfrm>
        </p:spPr>
        <p:txBody>
          <a:bodyPr/>
          <a:lstStyle>
            <a:lvl1pPr>
              <a:defRPr b="0" i="0" cap="none" baseline="0">
                <a:latin typeface="+mj-lt"/>
                <a:cs typeface="Arial" panose="020B0604020202020204" pitchFamily="34" charset="0"/>
              </a:defRPr>
            </a:lvl1pPr>
          </a:lstStyle>
          <a:p>
            <a:r>
              <a:rPr lang="nb-NO" dirty="0"/>
              <a:t>Tittel</a:t>
            </a:r>
          </a:p>
        </p:txBody>
      </p:sp>
      <p:sp>
        <p:nvSpPr>
          <p:cNvPr id="3" name="Plassholder for innhold 2"/>
          <p:cNvSpPr>
            <a:spLocks noGrp="1"/>
          </p:cNvSpPr>
          <p:nvPr>
            <p:ph sz="half" idx="1"/>
          </p:nvPr>
        </p:nvSpPr>
        <p:spPr>
          <a:xfrm>
            <a:off x="468493" y="2347621"/>
            <a:ext cx="7037538" cy="3321660"/>
          </a:xfrm>
        </p:spPr>
        <p:txBody>
          <a:bodyPr/>
          <a:lstStyle>
            <a:lvl1pPr marL="0" indent="0">
              <a:buNone/>
              <a:defRPr sz="2500">
                <a:latin typeface="Georgia Pro" panose="02040502050405020303" pitchFamily="18" charset="0"/>
                <a:ea typeface="Cambria" panose="02040503050406030204" pitchFamily="18" charset="0"/>
              </a:defRPr>
            </a:lvl1pPr>
            <a:lvl2pPr>
              <a:defRPr sz="2400">
                <a:latin typeface="Corbel" panose="020B0503020204020204" pitchFamily="34" charset="0"/>
                <a:ea typeface="Cambria" panose="02040503050406030204" pitchFamily="18" charset="0"/>
              </a:defRPr>
            </a:lvl2pPr>
            <a:lvl3pPr>
              <a:defRPr sz="2000">
                <a:latin typeface="Corbel" panose="020B0503020204020204" pitchFamily="34" charset="0"/>
                <a:ea typeface="Cambria" panose="02040503050406030204" pitchFamily="18" charset="0"/>
              </a:defRPr>
            </a:lvl3pPr>
            <a:lvl4pPr>
              <a:defRPr sz="1800">
                <a:latin typeface="Corbel" panose="020B0503020204020204" pitchFamily="34" charset="0"/>
                <a:ea typeface="Cambria" panose="02040503050406030204" pitchFamily="18" charset="0"/>
              </a:defRPr>
            </a:lvl4pPr>
            <a:lvl5pPr>
              <a:defRPr sz="1800">
                <a:latin typeface="Corbel" panose="020B0503020204020204" pitchFamily="34" charset="0"/>
                <a:ea typeface="Cambria" panose="02040503050406030204" pitchFamily="18" charset="0"/>
              </a:defRPr>
            </a:lvl5pPr>
            <a:lvl6pPr>
              <a:defRPr sz="1800"/>
            </a:lvl6pPr>
            <a:lvl7pPr>
              <a:defRPr sz="1800"/>
            </a:lvl7pPr>
            <a:lvl8pPr>
              <a:defRPr sz="1800"/>
            </a:lvl8pPr>
            <a:lvl9pPr>
              <a:defRPr sz="1800"/>
            </a:lvl9pPr>
          </a:lstStyle>
          <a:p>
            <a:pPr lvl="0"/>
            <a:r>
              <a:rPr lang="nb-NO" dirty="0"/>
              <a:t>Rediger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5" name="Plassholder for dato 4"/>
          <p:cNvSpPr>
            <a:spLocks noGrp="1"/>
          </p:cNvSpPr>
          <p:nvPr>
            <p:ph type="dt" sz="half" idx="10"/>
          </p:nvPr>
        </p:nvSpPr>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fld id="{6A3652CC-B571-439D-B934-829E851132FF}" type="datetimeFigureOut">
              <a:rPr lang="nb-NO" smtClean="0"/>
              <a:t>06.03.2025</a:t>
            </a:fld>
            <a:endParaRPr lang="nb-NO" dirty="0"/>
          </a:p>
        </p:txBody>
      </p:sp>
      <p:sp>
        <p:nvSpPr>
          <p:cNvPr id="7" name="Plassholder for lysbildenummer 6"/>
          <p:cNvSpPr>
            <a:spLocks noGrp="1"/>
          </p:cNvSpPr>
          <p:nvPr>
            <p:ph type="sldNum" sz="quarter" idx="12"/>
          </p:nvPr>
        </p:nvSpPr>
        <p:spPr/>
        <p:txBody>
          <a:bodyPr/>
          <a:lstStyle/>
          <a:p>
            <a:fld id="{FD38461A-2F7A-4CC2-8F12-B82F1ACAE165}" type="slidenum">
              <a:rPr lang="nb-NO" smtClean="0"/>
              <a:t>‹#›</a:t>
            </a:fld>
            <a:endParaRPr lang="nb-NO"/>
          </a:p>
        </p:txBody>
      </p:sp>
      <p:sp>
        <p:nvSpPr>
          <p:cNvPr id="12" name="Plassholder for bilde 11">
            <a:extLst>
              <a:ext uri="{FF2B5EF4-FFF2-40B4-BE49-F238E27FC236}">
                <a16:creationId xmlns:a16="http://schemas.microsoft.com/office/drawing/2014/main" id="{E9F7FC68-3AE3-4C58-9013-25133EAA6C3B}"/>
              </a:ext>
            </a:extLst>
          </p:cNvPr>
          <p:cNvSpPr>
            <a:spLocks noGrp="1"/>
          </p:cNvSpPr>
          <p:nvPr>
            <p:ph type="pic" sz="quarter" idx="13" hasCustomPrompt="1"/>
          </p:nvPr>
        </p:nvSpPr>
        <p:spPr>
          <a:xfrm>
            <a:off x="4945711" y="0"/>
            <a:ext cx="7246289" cy="6869927"/>
          </a:xfrm>
          <a:custGeom>
            <a:avLst/>
            <a:gdLst>
              <a:gd name="connsiteX0" fmla="*/ 0 w 7246289"/>
              <a:gd name="connsiteY0" fmla="*/ 0 h 6869927"/>
              <a:gd name="connsiteX1" fmla="*/ 7246289 w 7246289"/>
              <a:gd name="connsiteY1" fmla="*/ 0 h 6869927"/>
              <a:gd name="connsiteX2" fmla="*/ 7246289 w 7246289"/>
              <a:gd name="connsiteY2" fmla="*/ 6869927 h 6869927"/>
              <a:gd name="connsiteX3" fmla="*/ 0 w 7246289"/>
              <a:gd name="connsiteY3" fmla="*/ 6869927 h 6869927"/>
              <a:gd name="connsiteX4" fmla="*/ 0 w 7246289"/>
              <a:gd name="connsiteY4" fmla="*/ 6011186 h 6869927"/>
              <a:gd name="connsiteX5" fmla="*/ 2902226 w 7246289"/>
              <a:gd name="connsiteY5" fmla="*/ 6011186 h 6869927"/>
              <a:gd name="connsiteX6" fmla="*/ 2902226 w 7246289"/>
              <a:gd name="connsiteY6" fmla="*/ 874643 h 6869927"/>
              <a:gd name="connsiteX7" fmla="*/ 0 w 7246289"/>
              <a:gd name="connsiteY7" fmla="*/ 874643 h 68699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246289" h="6869927">
                <a:moveTo>
                  <a:pt x="0" y="0"/>
                </a:moveTo>
                <a:lnTo>
                  <a:pt x="7246289" y="0"/>
                </a:lnTo>
                <a:lnTo>
                  <a:pt x="7246289" y="6869927"/>
                </a:lnTo>
                <a:lnTo>
                  <a:pt x="0" y="6869927"/>
                </a:lnTo>
                <a:lnTo>
                  <a:pt x="0" y="6011186"/>
                </a:lnTo>
                <a:lnTo>
                  <a:pt x="2902226" y="6011186"/>
                </a:lnTo>
                <a:lnTo>
                  <a:pt x="2902226" y="874643"/>
                </a:lnTo>
                <a:lnTo>
                  <a:pt x="0" y="874643"/>
                </a:lnTo>
                <a:close/>
              </a:path>
            </a:pathLst>
          </a:custGeom>
        </p:spPr>
        <p:txBody>
          <a:bodyPr wrap="square">
            <a:noAutofit/>
          </a:bodyPr>
          <a:lstStyle>
            <a:lvl1pPr>
              <a:defRPr lang="nb-NO" dirty="0"/>
            </a:lvl1pPr>
          </a:lstStyle>
          <a:p>
            <a:r>
              <a:rPr lang="nb-NO" dirty="0"/>
              <a:t>Trykk på bildeikonet for å sette inn et bilde her</a:t>
            </a:r>
          </a:p>
        </p:txBody>
      </p:sp>
      <p:sp>
        <p:nvSpPr>
          <p:cNvPr id="13" name="Frihåndsform: figur 12">
            <a:extLst>
              <a:ext uri="{FF2B5EF4-FFF2-40B4-BE49-F238E27FC236}">
                <a16:creationId xmlns:a16="http://schemas.microsoft.com/office/drawing/2014/main" id="{10C61FC9-89DF-49E0-AED5-A656DDFE8E50}"/>
              </a:ext>
            </a:extLst>
          </p:cNvPr>
          <p:cNvSpPr/>
          <p:nvPr/>
        </p:nvSpPr>
        <p:spPr>
          <a:xfrm>
            <a:off x="310109" y="1207327"/>
            <a:ext cx="450463" cy="453225"/>
          </a:xfrm>
          <a:custGeom>
            <a:avLst/>
            <a:gdLst>
              <a:gd name="connsiteX0" fmla="*/ 0 w 450463"/>
              <a:gd name="connsiteY0" fmla="*/ 0 h 453225"/>
              <a:gd name="connsiteX1" fmla="*/ 450463 w 450463"/>
              <a:gd name="connsiteY1" fmla="*/ 0 h 453225"/>
              <a:gd name="connsiteX2" fmla="*/ 450463 w 450463"/>
              <a:gd name="connsiteY2" fmla="*/ 55660 h 453225"/>
              <a:gd name="connsiteX3" fmla="*/ 60849 w 450463"/>
              <a:gd name="connsiteY3" fmla="*/ 55660 h 453225"/>
              <a:gd name="connsiteX4" fmla="*/ 60849 w 450463"/>
              <a:gd name="connsiteY4" fmla="*/ 453225 h 453225"/>
              <a:gd name="connsiteX5" fmla="*/ 0 w 450463"/>
              <a:gd name="connsiteY5" fmla="*/ 453225 h 453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0463" h="453225">
                <a:moveTo>
                  <a:pt x="0" y="0"/>
                </a:moveTo>
                <a:lnTo>
                  <a:pt x="450463" y="0"/>
                </a:lnTo>
                <a:lnTo>
                  <a:pt x="450463" y="55660"/>
                </a:lnTo>
                <a:lnTo>
                  <a:pt x="60849" y="55660"/>
                </a:lnTo>
                <a:lnTo>
                  <a:pt x="60849" y="453225"/>
                </a:lnTo>
                <a:lnTo>
                  <a:pt x="0" y="453225"/>
                </a:lnTo>
                <a:close/>
              </a:path>
            </a:pathLst>
          </a:custGeom>
          <a:solidFill>
            <a:schemeClr val="accent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3100340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811146" y="2022583"/>
            <a:ext cx="10363200" cy="2398342"/>
          </a:xfrm>
        </p:spPr>
        <p:txBody>
          <a:bodyPr anchor="b">
            <a:normAutofit/>
          </a:bodyPr>
          <a:lstStyle>
            <a:lvl1pPr algn="ctr">
              <a:defRPr sz="6000" b="0" baseline="0">
                <a:solidFill>
                  <a:schemeClr val="tx1">
                    <a:lumMod val="95000"/>
                  </a:schemeClr>
                </a:solidFill>
                <a:latin typeface="+mj-lt"/>
              </a:defRPr>
            </a:lvl1pPr>
          </a:lstStyle>
          <a:p>
            <a:r>
              <a:rPr lang="nb-NO"/>
              <a:t>Klikk for å redigere tittelstil</a:t>
            </a:r>
            <a:endParaRPr lang="nb-NO" dirty="0"/>
          </a:p>
        </p:txBody>
      </p:sp>
      <p:sp>
        <p:nvSpPr>
          <p:cNvPr id="3" name="Undertittel 2"/>
          <p:cNvSpPr>
            <a:spLocks noGrp="1"/>
          </p:cNvSpPr>
          <p:nvPr>
            <p:ph type="subTitle" idx="1"/>
          </p:nvPr>
        </p:nvSpPr>
        <p:spPr>
          <a:xfrm>
            <a:off x="825256" y="4532243"/>
            <a:ext cx="10363200" cy="1574676"/>
          </a:xfrm>
        </p:spPr>
        <p:txBody>
          <a:bodyPr/>
          <a:lstStyle>
            <a:lvl1pPr marL="0" indent="0" algn="ctr">
              <a:buNone/>
              <a:defRPr>
                <a:solidFill>
                  <a:schemeClr val="accent3">
                    <a:lumMod val="40000"/>
                    <a:lumOff val="60000"/>
                  </a:schemeClr>
                </a:solidFill>
                <a:latin typeface="Georgia Pro" panose="02040502050405020303"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endParaRPr lang="nb-NO" dirty="0"/>
          </a:p>
        </p:txBody>
      </p:sp>
      <p:sp>
        <p:nvSpPr>
          <p:cNvPr id="10" name="Plassholder for dato 3">
            <a:extLst>
              <a:ext uri="{FF2B5EF4-FFF2-40B4-BE49-F238E27FC236}">
                <a16:creationId xmlns:a16="http://schemas.microsoft.com/office/drawing/2014/main" id="{1796D4E6-D45E-4119-B579-6FBF84091788}"/>
              </a:ext>
            </a:extLst>
          </p:cNvPr>
          <p:cNvSpPr>
            <a:spLocks noGrp="1"/>
          </p:cNvSpPr>
          <p:nvPr>
            <p:ph type="dt" sz="half" idx="2"/>
          </p:nvPr>
        </p:nvSpPr>
        <p:spPr>
          <a:xfrm>
            <a:off x="496715" y="6366934"/>
            <a:ext cx="3153360" cy="365125"/>
          </a:xfrm>
          <a:prstGeom prst="rect">
            <a:avLst/>
          </a:prstGeom>
        </p:spPr>
        <p:txBody>
          <a:bodyPr vert="horz" lIns="91440" tIns="45720" rIns="91440" bIns="45720" rtlCol="0" anchor="ctr"/>
          <a:lstStyle>
            <a:lvl1pPr algn="l">
              <a:defRPr sz="1200" b="0">
                <a:solidFill>
                  <a:schemeClr val="tx2"/>
                </a:solidFill>
                <a:latin typeface="+mn-lt"/>
              </a:defRPr>
            </a:lvl1pPr>
          </a:lstStyle>
          <a:p>
            <a:fld id="{6A3652CC-B571-439D-B934-829E851132FF}" type="datetimeFigureOut">
              <a:rPr lang="nb-NO" smtClean="0"/>
              <a:pPr/>
              <a:t>06.03.2025</a:t>
            </a:fld>
            <a:endParaRPr lang="nb-NO" dirty="0"/>
          </a:p>
        </p:txBody>
      </p:sp>
      <p:sp>
        <p:nvSpPr>
          <p:cNvPr id="15" name="Plassholder for lysbildenummer 5">
            <a:extLst>
              <a:ext uri="{FF2B5EF4-FFF2-40B4-BE49-F238E27FC236}">
                <a16:creationId xmlns:a16="http://schemas.microsoft.com/office/drawing/2014/main" id="{9C4692C9-E3C8-452D-AB7C-DD8845F2C0BE}"/>
              </a:ext>
            </a:extLst>
          </p:cNvPr>
          <p:cNvSpPr>
            <a:spLocks noGrp="1"/>
          </p:cNvSpPr>
          <p:nvPr>
            <p:ph type="sldNum" sz="quarter" idx="4"/>
          </p:nvPr>
        </p:nvSpPr>
        <p:spPr>
          <a:xfrm>
            <a:off x="8906928" y="6356351"/>
            <a:ext cx="2844800" cy="365125"/>
          </a:xfrm>
          <a:prstGeom prst="rect">
            <a:avLst/>
          </a:prstGeom>
        </p:spPr>
        <p:txBody>
          <a:bodyPr vert="horz" lIns="91440" tIns="45720" rIns="91440" bIns="45720" rtlCol="0" anchor="ctr"/>
          <a:lstStyle>
            <a:lvl1pPr algn="r">
              <a:defRPr sz="1200">
                <a:solidFill>
                  <a:schemeClr val="tx1">
                    <a:tint val="75000"/>
                  </a:schemeClr>
                </a:solidFill>
                <a:latin typeface="Arial"/>
              </a:defRPr>
            </a:lvl1pPr>
          </a:lstStyle>
          <a:p>
            <a:fld id="{FD38461A-2F7A-4CC2-8F12-B82F1ACAE165}" type="slidenum">
              <a:rPr lang="nb-NO" smtClean="0"/>
              <a:t>‹#›</a:t>
            </a:fld>
            <a:endParaRPr lang="nb-NO" dirty="0"/>
          </a:p>
        </p:txBody>
      </p:sp>
      <p:pic>
        <p:nvPicPr>
          <p:cNvPr id="5" name="Bilde 4">
            <a:extLst>
              <a:ext uri="{FF2B5EF4-FFF2-40B4-BE49-F238E27FC236}">
                <a16:creationId xmlns:a16="http://schemas.microsoft.com/office/drawing/2014/main" id="{B8CDFF6A-9647-49DF-902F-3A4C92D9C1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1436" y="991197"/>
            <a:ext cx="4569128" cy="730800"/>
          </a:xfrm>
          <a:prstGeom prst="rect">
            <a:avLst/>
          </a:prstGeom>
        </p:spPr>
      </p:pic>
      <p:sp>
        <p:nvSpPr>
          <p:cNvPr id="13" name="Plassholder for bunntekst 4">
            <a:extLst>
              <a:ext uri="{FF2B5EF4-FFF2-40B4-BE49-F238E27FC236}">
                <a16:creationId xmlns:a16="http://schemas.microsoft.com/office/drawing/2014/main" id="{4B686ED5-0DAC-4F14-9D8D-6FFA1622F9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nb-NO" sz="1200" b="0" kern="1200" dirty="0">
                <a:solidFill>
                  <a:schemeClr val="tx2">
                    <a:lumMod val="75000"/>
                  </a:schemeClr>
                </a:solidFill>
                <a:latin typeface="+mn-lt"/>
                <a:ea typeface="+mn-ea"/>
                <a:cs typeface="+mn-cs"/>
              </a:defRPr>
            </a:lvl1pPr>
          </a:lstStyle>
          <a:p>
            <a:endParaRPr lang="nb-NO" dirty="0"/>
          </a:p>
        </p:txBody>
      </p:sp>
    </p:spTree>
    <p:extLst>
      <p:ext uri="{BB962C8B-B14F-4D97-AF65-F5344CB8AC3E}">
        <p14:creationId xmlns:p14="http://schemas.microsoft.com/office/powerpoint/2010/main" val="2804986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a:xfrm>
            <a:off x="468493" y="2857500"/>
            <a:ext cx="10972800" cy="1143000"/>
          </a:xfrm>
        </p:spPr>
        <p:txBody>
          <a:bodyPr/>
          <a:lstStyle>
            <a:lvl1pPr algn="ctr">
              <a:defRPr>
                <a:solidFill>
                  <a:schemeClr val="tx1">
                    <a:lumMod val="95000"/>
                  </a:schemeClr>
                </a:solidFill>
              </a:defRPr>
            </a:lvl1pPr>
          </a:lstStyle>
          <a:p>
            <a:r>
              <a:rPr lang="nb-NO"/>
              <a:t>Klikk for å redigere tittelstil</a:t>
            </a:r>
            <a:endParaRPr lang="nb-NO" dirty="0"/>
          </a:p>
        </p:txBody>
      </p:sp>
      <p:sp>
        <p:nvSpPr>
          <p:cNvPr id="3" name="Plassholder for dato 2"/>
          <p:cNvSpPr>
            <a:spLocks noGrp="1"/>
          </p:cNvSpPr>
          <p:nvPr>
            <p:ph type="dt" sz="half" idx="10"/>
          </p:nvPr>
        </p:nvSpPr>
        <p:spPr/>
        <p:txBody>
          <a:bodyPr/>
          <a:lstStyle/>
          <a:p>
            <a:fld id="{6A3652CC-B571-439D-B934-829E851132FF}" type="datetimeFigureOut">
              <a:rPr lang="nb-NO" smtClean="0"/>
              <a:t>06.03.2025</a:t>
            </a:fld>
            <a:endParaRPr lang="nb-NO"/>
          </a:p>
        </p:txBody>
      </p:sp>
      <p:sp>
        <p:nvSpPr>
          <p:cNvPr id="5" name="Plassholder for lysbildenummer 4"/>
          <p:cNvSpPr>
            <a:spLocks noGrp="1"/>
          </p:cNvSpPr>
          <p:nvPr>
            <p:ph type="sldNum" sz="quarter" idx="12"/>
          </p:nvPr>
        </p:nvSpPr>
        <p:spPr/>
        <p:txBody>
          <a:bodyPr/>
          <a:lstStyle/>
          <a:p>
            <a:fld id="{FD38461A-2F7A-4CC2-8F12-B82F1ACAE165}" type="slidenum">
              <a:rPr lang="nb-NO" smtClean="0"/>
              <a:t>‹#›</a:t>
            </a:fld>
            <a:endParaRPr lang="nb-NO"/>
          </a:p>
        </p:txBody>
      </p:sp>
      <p:sp>
        <p:nvSpPr>
          <p:cNvPr id="7" name="Plassholder for bunntekst 4">
            <a:extLst>
              <a:ext uri="{FF2B5EF4-FFF2-40B4-BE49-F238E27FC236}">
                <a16:creationId xmlns:a16="http://schemas.microsoft.com/office/drawing/2014/main" id="{1378F0DE-7DC3-4730-8264-CDEADE29FF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nb-NO" sz="1200" b="0" kern="1200" dirty="0">
                <a:solidFill>
                  <a:schemeClr val="tx2">
                    <a:lumMod val="75000"/>
                  </a:schemeClr>
                </a:solidFill>
                <a:latin typeface="+mn-lt"/>
                <a:ea typeface="+mn-ea"/>
                <a:cs typeface="+mn-cs"/>
              </a:defRPr>
            </a:lvl1pPr>
          </a:lstStyle>
          <a:p>
            <a:endParaRPr lang="nb-NO" dirty="0"/>
          </a:p>
        </p:txBody>
      </p:sp>
    </p:spTree>
    <p:extLst>
      <p:ext uri="{BB962C8B-B14F-4D97-AF65-F5344CB8AC3E}">
        <p14:creationId xmlns:p14="http://schemas.microsoft.com/office/powerpoint/2010/main" val="863447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b="0">
                <a:solidFill>
                  <a:schemeClr val="tx1">
                    <a:lumMod val="95000"/>
                  </a:schemeClr>
                </a:solidFill>
                <a:latin typeface="+mj-lt"/>
              </a:defRPr>
            </a:lvl1pPr>
          </a:lstStyle>
          <a:p>
            <a:r>
              <a:rPr lang="nb-NO"/>
              <a:t>Klikk for å redigere tittelstil</a:t>
            </a:r>
            <a:endParaRPr lang="nb-NO" dirty="0"/>
          </a:p>
        </p:txBody>
      </p:sp>
      <p:sp>
        <p:nvSpPr>
          <p:cNvPr id="3" name="Plassholder for innhold 2"/>
          <p:cNvSpPr>
            <a:spLocks noGrp="1"/>
          </p:cNvSpPr>
          <p:nvPr>
            <p:ph sz="half" idx="1"/>
          </p:nvPr>
        </p:nvSpPr>
        <p:spPr>
          <a:xfrm>
            <a:off x="468493" y="2018843"/>
            <a:ext cx="5384800" cy="429524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4" name="Plassholder for innhold 3"/>
          <p:cNvSpPr>
            <a:spLocks noGrp="1"/>
          </p:cNvSpPr>
          <p:nvPr>
            <p:ph sz="half" idx="2"/>
          </p:nvPr>
        </p:nvSpPr>
        <p:spPr>
          <a:xfrm>
            <a:off x="6183489" y="2018842"/>
            <a:ext cx="5384800" cy="429524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5" name="Plassholder for dato 4"/>
          <p:cNvSpPr>
            <a:spLocks noGrp="1"/>
          </p:cNvSpPr>
          <p:nvPr>
            <p:ph type="dt" sz="half" idx="10"/>
          </p:nvPr>
        </p:nvSpPr>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fld id="{6A3652CC-B571-439D-B934-829E851132FF}" type="datetimeFigureOut">
              <a:rPr lang="nb-NO" smtClean="0"/>
              <a:t>06.03.2025</a:t>
            </a:fld>
            <a:endParaRPr lang="nb-NO" dirty="0"/>
          </a:p>
        </p:txBody>
      </p:sp>
      <p:sp>
        <p:nvSpPr>
          <p:cNvPr id="7" name="Plassholder for lysbildenummer 6"/>
          <p:cNvSpPr>
            <a:spLocks noGrp="1"/>
          </p:cNvSpPr>
          <p:nvPr>
            <p:ph type="sldNum" sz="quarter" idx="12"/>
          </p:nvPr>
        </p:nvSpPr>
        <p:spPr/>
        <p:txBody>
          <a:bodyPr/>
          <a:lstStyle/>
          <a:p>
            <a:fld id="{FD38461A-2F7A-4CC2-8F12-B82F1ACAE165}" type="slidenum">
              <a:rPr lang="nb-NO" smtClean="0"/>
              <a:t>‹#›</a:t>
            </a:fld>
            <a:endParaRPr lang="nb-NO"/>
          </a:p>
        </p:txBody>
      </p:sp>
      <p:sp>
        <p:nvSpPr>
          <p:cNvPr id="9" name="Frihåndsform: figur 8">
            <a:extLst>
              <a:ext uri="{FF2B5EF4-FFF2-40B4-BE49-F238E27FC236}">
                <a16:creationId xmlns:a16="http://schemas.microsoft.com/office/drawing/2014/main" id="{1FEA84C5-F30B-415B-BF88-C87C3BE7F693}"/>
              </a:ext>
            </a:extLst>
          </p:cNvPr>
          <p:cNvSpPr/>
          <p:nvPr/>
        </p:nvSpPr>
        <p:spPr>
          <a:xfrm>
            <a:off x="341497" y="1055022"/>
            <a:ext cx="450463" cy="453225"/>
          </a:xfrm>
          <a:custGeom>
            <a:avLst/>
            <a:gdLst>
              <a:gd name="connsiteX0" fmla="*/ 0 w 450463"/>
              <a:gd name="connsiteY0" fmla="*/ 0 h 453225"/>
              <a:gd name="connsiteX1" fmla="*/ 450463 w 450463"/>
              <a:gd name="connsiteY1" fmla="*/ 0 h 453225"/>
              <a:gd name="connsiteX2" fmla="*/ 450463 w 450463"/>
              <a:gd name="connsiteY2" fmla="*/ 55660 h 453225"/>
              <a:gd name="connsiteX3" fmla="*/ 60849 w 450463"/>
              <a:gd name="connsiteY3" fmla="*/ 55660 h 453225"/>
              <a:gd name="connsiteX4" fmla="*/ 60849 w 450463"/>
              <a:gd name="connsiteY4" fmla="*/ 453225 h 453225"/>
              <a:gd name="connsiteX5" fmla="*/ 0 w 450463"/>
              <a:gd name="connsiteY5" fmla="*/ 453225 h 453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0463" h="453225">
                <a:moveTo>
                  <a:pt x="0" y="0"/>
                </a:moveTo>
                <a:lnTo>
                  <a:pt x="450463" y="0"/>
                </a:lnTo>
                <a:lnTo>
                  <a:pt x="450463" y="55660"/>
                </a:lnTo>
                <a:lnTo>
                  <a:pt x="60849" y="55660"/>
                </a:lnTo>
                <a:lnTo>
                  <a:pt x="60849" y="453225"/>
                </a:lnTo>
                <a:lnTo>
                  <a:pt x="0" y="453225"/>
                </a:lnTo>
                <a:close/>
              </a:path>
            </a:pathLst>
          </a:custGeom>
          <a:solidFill>
            <a:schemeClr val="accent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0" name="Plassholder for bunntekst 4">
            <a:extLst>
              <a:ext uri="{FF2B5EF4-FFF2-40B4-BE49-F238E27FC236}">
                <a16:creationId xmlns:a16="http://schemas.microsoft.com/office/drawing/2014/main" id="{3FB9533D-D845-41F8-95DD-724F664BDD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nb-NO" sz="1200" b="0" kern="1200" dirty="0">
                <a:solidFill>
                  <a:schemeClr val="tx2">
                    <a:lumMod val="75000"/>
                  </a:schemeClr>
                </a:solidFill>
                <a:latin typeface="+mn-lt"/>
                <a:ea typeface="+mn-ea"/>
                <a:cs typeface="+mn-cs"/>
              </a:defRPr>
            </a:lvl1pPr>
          </a:lstStyle>
          <a:p>
            <a:endParaRPr lang="nb-NO" dirty="0"/>
          </a:p>
        </p:txBody>
      </p:sp>
    </p:spTree>
    <p:extLst>
      <p:ext uri="{BB962C8B-B14F-4D97-AF65-F5344CB8AC3E}">
        <p14:creationId xmlns:p14="http://schemas.microsoft.com/office/powerpoint/2010/main" val="2207561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_To innholdsdeler">
    <p:spTree>
      <p:nvGrpSpPr>
        <p:cNvPr id="1" name=""/>
        <p:cNvGrpSpPr/>
        <p:nvPr/>
      </p:nvGrpSpPr>
      <p:grpSpPr>
        <a:xfrm>
          <a:off x="0" y="0"/>
          <a:ext cx="0" cy="0"/>
          <a:chOff x="0" y="0"/>
          <a:chExt cx="0" cy="0"/>
        </a:xfrm>
      </p:grpSpPr>
      <p:sp>
        <p:nvSpPr>
          <p:cNvPr id="3" name="Plassholder for innhold 2"/>
          <p:cNvSpPr>
            <a:spLocks noGrp="1"/>
          </p:cNvSpPr>
          <p:nvPr>
            <p:ph sz="half" idx="1"/>
          </p:nvPr>
        </p:nvSpPr>
        <p:spPr>
          <a:xfrm>
            <a:off x="839787" y="2269332"/>
            <a:ext cx="5013505" cy="40447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4" name="Plassholder for innhold 3"/>
          <p:cNvSpPr>
            <a:spLocks noGrp="1"/>
          </p:cNvSpPr>
          <p:nvPr>
            <p:ph sz="half" idx="2"/>
          </p:nvPr>
        </p:nvSpPr>
        <p:spPr>
          <a:xfrm>
            <a:off x="6178163" y="2269330"/>
            <a:ext cx="5174049" cy="404475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5" name="Plassholder for dato 4"/>
          <p:cNvSpPr>
            <a:spLocks noGrp="1"/>
          </p:cNvSpPr>
          <p:nvPr>
            <p:ph type="dt" sz="half" idx="10"/>
          </p:nvPr>
        </p:nvSpPr>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fld id="{6A3652CC-B571-439D-B934-829E851132FF}" type="datetimeFigureOut">
              <a:rPr lang="nb-NO" smtClean="0"/>
              <a:t>06.03.2025</a:t>
            </a:fld>
            <a:endParaRPr lang="nb-NO" dirty="0"/>
          </a:p>
        </p:txBody>
      </p:sp>
      <p:sp>
        <p:nvSpPr>
          <p:cNvPr id="7" name="Plassholder for lysbildenummer 6"/>
          <p:cNvSpPr>
            <a:spLocks noGrp="1"/>
          </p:cNvSpPr>
          <p:nvPr>
            <p:ph type="sldNum" sz="quarter" idx="12"/>
          </p:nvPr>
        </p:nvSpPr>
        <p:spPr/>
        <p:txBody>
          <a:bodyPr/>
          <a:lstStyle/>
          <a:p>
            <a:fld id="{FD38461A-2F7A-4CC2-8F12-B82F1ACAE165}" type="slidenum">
              <a:rPr lang="nb-NO" smtClean="0"/>
              <a:t>‹#›</a:t>
            </a:fld>
            <a:endParaRPr lang="nb-NO"/>
          </a:p>
        </p:txBody>
      </p:sp>
      <p:sp>
        <p:nvSpPr>
          <p:cNvPr id="8" name="Tittel 1">
            <a:extLst>
              <a:ext uri="{FF2B5EF4-FFF2-40B4-BE49-F238E27FC236}">
                <a16:creationId xmlns:a16="http://schemas.microsoft.com/office/drawing/2014/main" id="{B390D297-A22B-4E45-AB8B-771AB8F1FDB6}"/>
              </a:ext>
            </a:extLst>
          </p:cNvPr>
          <p:cNvSpPr>
            <a:spLocks noGrp="1"/>
          </p:cNvSpPr>
          <p:nvPr>
            <p:ph type="title"/>
          </p:nvPr>
        </p:nvSpPr>
        <p:spPr>
          <a:xfrm>
            <a:off x="839788" y="943768"/>
            <a:ext cx="10515600" cy="1325563"/>
          </a:xfrm>
        </p:spPr>
        <p:txBody>
          <a:bodyPr/>
          <a:lstStyle>
            <a:lvl1pPr algn="ctr">
              <a:defRPr>
                <a:solidFill>
                  <a:schemeClr val="tx1">
                    <a:lumMod val="95000"/>
                  </a:schemeClr>
                </a:solidFill>
              </a:defRPr>
            </a:lvl1pPr>
          </a:lstStyle>
          <a:p>
            <a:r>
              <a:rPr lang="nb-NO"/>
              <a:t>Klikk for å redigere tittelstil</a:t>
            </a:r>
            <a:endParaRPr lang="nb-NO" dirty="0"/>
          </a:p>
        </p:txBody>
      </p:sp>
      <p:sp>
        <p:nvSpPr>
          <p:cNvPr id="9" name="Plassholder for tekst 2">
            <a:extLst>
              <a:ext uri="{FF2B5EF4-FFF2-40B4-BE49-F238E27FC236}">
                <a16:creationId xmlns:a16="http://schemas.microsoft.com/office/drawing/2014/main" id="{EFF57061-A3D4-442D-877B-B68690BFFC00}"/>
              </a:ext>
            </a:extLst>
          </p:cNvPr>
          <p:cNvSpPr>
            <a:spLocks noGrp="1"/>
          </p:cNvSpPr>
          <p:nvPr>
            <p:ph type="body" idx="13"/>
          </p:nvPr>
        </p:nvSpPr>
        <p:spPr>
          <a:xfrm>
            <a:off x="839788" y="136525"/>
            <a:ext cx="10512424" cy="823912"/>
          </a:xfrm>
        </p:spPr>
        <p:txBody>
          <a:bodyPr anchor="b">
            <a:normAutofit/>
          </a:bodyPr>
          <a:lstStyle>
            <a:lvl1pPr marL="0" indent="0" algn="ctr">
              <a:buNone/>
              <a:defRPr sz="1800" b="0" i="0" cap="all" spc="21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10" name="Plassholder for bunntekst 4">
            <a:extLst>
              <a:ext uri="{FF2B5EF4-FFF2-40B4-BE49-F238E27FC236}">
                <a16:creationId xmlns:a16="http://schemas.microsoft.com/office/drawing/2014/main" id="{340F5C9F-D6A0-4184-AC56-4490CEAB1F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nb-NO" sz="1200" b="0" kern="1200" dirty="0">
                <a:solidFill>
                  <a:schemeClr val="tx2">
                    <a:lumMod val="75000"/>
                  </a:schemeClr>
                </a:solidFill>
                <a:latin typeface="+mn-lt"/>
                <a:ea typeface="+mn-ea"/>
                <a:cs typeface="+mn-cs"/>
              </a:defRPr>
            </a:lvl1pPr>
          </a:lstStyle>
          <a:p>
            <a:endParaRPr lang="nb-NO" dirty="0"/>
          </a:p>
        </p:txBody>
      </p:sp>
    </p:spTree>
    <p:extLst>
      <p:ext uri="{BB962C8B-B14F-4D97-AF65-F5344CB8AC3E}">
        <p14:creationId xmlns:p14="http://schemas.microsoft.com/office/powerpoint/2010/main" val="1335923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lvl1pPr>
              <a:defRPr sz="3800" b="0" u="none">
                <a:solidFill>
                  <a:schemeClr val="tx1">
                    <a:lumMod val="95000"/>
                  </a:schemeClr>
                </a:solidFill>
                <a:latin typeface="+mj-lt"/>
              </a:defRPr>
            </a:lvl1pPr>
          </a:lstStyle>
          <a:p>
            <a:r>
              <a:rPr lang="nb-NO"/>
              <a:t>Klikk for å redigere tittelstil</a:t>
            </a:r>
            <a:endParaRPr lang="nb-NO" dirty="0"/>
          </a:p>
        </p:txBody>
      </p:sp>
      <p:sp>
        <p:nvSpPr>
          <p:cNvPr id="3" name="Plassholder for innhold 2"/>
          <p:cNvSpPr>
            <a:spLocks noGrp="1"/>
          </p:cNvSpPr>
          <p:nvPr>
            <p:ph idx="1"/>
          </p:nvPr>
        </p:nvSpPr>
        <p:spPr>
          <a:xfrm>
            <a:off x="468493" y="2018843"/>
            <a:ext cx="10972800" cy="4525963"/>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8" name="Plassholder for lysbildenummer 5">
            <a:extLst>
              <a:ext uri="{FF2B5EF4-FFF2-40B4-BE49-F238E27FC236}">
                <a16:creationId xmlns:a16="http://schemas.microsoft.com/office/drawing/2014/main" id="{560C6DA6-574B-40DD-97C1-26A0F781D961}"/>
              </a:ext>
            </a:extLst>
          </p:cNvPr>
          <p:cNvSpPr>
            <a:spLocks noGrp="1"/>
          </p:cNvSpPr>
          <p:nvPr>
            <p:ph type="sldNum" sz="quarter" idx="4"/>
          </p:nvPr>
        </p:nvSpPr>
        <p:spPr>
          <a:xfrm>
            <a:off x="8906928" y="6356351"/>
            <a:ext cx="2844800" cy="365125"/>
          </a:xfrm>
          <a:prstGeom prst="rect">
            <a:avLst/>
          </a:prstGeom>
        </p:spPr>
        <p:txBody>
          <a:bodyPr vert="horz" lIns="91440" tIns="45720" rIns="91440" bIns="45720" rtlCol="0" anchor="ctr"/>
          <a:lstStyle>
            <a:lvl1pPr algn="r">
              <a:defRPr sz="1200">
                <a:solidFill>
                  <a:schemeClr val="tx1">
                    <a:tint val="75000"/>
                  </a:schemeClr>
                </a:solidFill>
                <a:latin typeface="Arial"/>
              </a:defRPr>
            </a:lvl1pPr>
          </a:lstStyle>
          <a:p>
            <a:fld id="{FD38461A-2F7A-4CC2-8F12-B82F1ACAE165}" type="slidenum">
              <a:rPr lang="nb-NO" smtClean="0"/>
              <a:t>‹#›</a:t>
            </a:fld>
            <a:endParaRPr lang="nb-NO"/>
          </a:p>
        </p:txBody>
      </p:sp>
      <p:sp>
        <p:nvSpPr>
          <p:cNvPr id="5" name="Plassholder for bunntekst 4">
            <a:extLst>
              <a:ext uri="{FF2B5EF4-FFF2-40B4-BE49-F238E27FC236}">
                <a16:creationId xmlns:a16="http://schemas.microsoft.com/office/drawing/2014/main" id="{D6FF25E8-BEAD-4E48-B829-2DB256E7C70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nb-NO" sz="1200" b="0" kern="1200" dirty="0">
                <a:solidFill>
                  <a:schemeClr val="tx2">
                    <a:lumMod val="75000"/>
                  </a:schemeClr>
                </a:solidFill>
                <a:latin typeface="+mn-lt"/>
                <a:ea typeface="+mn-ea"/>
                <a:cs typeface="+mn-cs"/>
              </a:defRPr>
            </a:lvl1pPr>
          </a:lstStyle>
          <a:p>
            <a:endParaRPr lang="nb-NO" dirty="0"/>
          </a:p>
        </p:txBody>
      </p:sp>
    </p:spTree>
    <p:extLst>
      <p:ext uri="{BB962C8B-B14F-4D97-AF65-F5344CB8AC3E}">
        <p14:creationId xmlns:p14="http://schemas.microsoft.com/office/powerpoint/2010/main" val="1952759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1_To innholdsdeler">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468493" y="875842"/>
            <a:ext cx="5194888" cy="1143000"/>
          </a:xfrm>
        </p:spPr>
        <p:txBody>
          <a:bodyPr/>
          <a:lstStyle>
            <a:lvl1pPr>
              <a:defRPr b="0" i="0" cap="none" baseline="0">
                <a:solidFill>
                  <a:schemeClr val="tx1">
                    <a:lumMod val="95000"/>
                  </a:schemeClr>
                </a:solidFill>
                <a:latin typeface="+mj-lt"/>
                <a:cs typeface="Arial" panose="020B0604020202020204" pitchFamily="34" charset="0"/>
              </a:defRPr>
            </a:lvl1pPr>
          </a:lstStyle>
          <a:p>
            <a:r>
              <a:rPr lang="nb-NO" dirty="0"/>
              <a:t>Tittel</a:t>
            </a:r>
          </a:p>
        </p:txBody>
      </p:sp>
      <p:sp>
        <p:nvSpPr>
          <p:cNvPr id="3" name="Plassholder for innhold 2"/>
          <p:cNvSpPr>
            <a:spLocks noGrp="1"/>
          </p:cNvSpPr>
          <p:nvPr>
            <p:ph sz="half" idx="1"/>
          </p:nvPr>
        </p:nvSpPr>
        <p:spPr>
          <a:xfrm>
            <a:off x="468493" y="2018843"/>
            <a:ext cx="4676001" cy="4295245"/>
          </a:xfrm>
        </p:spPr>
        <p:txBody>
          <a:bodyPr/>
          <a:lstStyle>
            <a:lvl1pPr>
              <a:defRPr sz="2800">
                <a:latin typeface="Georgia Pro" panose="02040502050405020303" pitchFamily="18" charset="0"/>
                <a:ea typeface="Cambria" panose="02040503050406030204" pitchFamily="18" charset="0"/>
              </a:defRPr>
            </a:lvl1pPr>
            <a:lvl2pPr>
              <a:defRPr sz="2400">
                <a:solidFill>
                  <a:schemeClr val="tx2"/>
                </a:solidFill>
                <a:latin typeface="+mn-lt"/>
                <a:ea typeface="Cambria" panose="02040503050406030204" pitchFamily="18" charset="0"/>
              </a:defRPr>
            </a:lvl2pPr>
            <a:lvl3pPr>
              <a:defRPr sz="2000">
                <a:solidFill>
                  <a:schemeClr val="tx2">
                    <a:lumMod val="75000"/>
                  </a:schemeClr>
                </a:solidFill>
                <a:latin typeface="+mn-lt"/>
                <a:ea typeface="Cambria" panose="02040503050406030204" pitchFamily="18" charset="0"/>
              </a:defRPr>
            </a:lvl3pPr>
            <a:lvl4pPr>
              <a:defRPr sz="1800">
                <a:solidFill>
                  <a:schemeClr val="tx2">
                    <a:lumMod val="75000"/>
                  </a:schemeClr>
                </a:solidFill>
                <a:latin typeface="+mn-lt"/>
                <a:ea typeface="Cambria" panose="02040503050406030204" pitchFamily="18" charset="0"/>
              </a:defRPr>
            </a:lvl4pPr>
            <a:lvl5pPr>
              <a:defRPr sz="1800">
                <a:solidFill>
                  <a:schemeClr val="accent2"/>
                </a:solidFill>
                <a:latin typeface="+mn-lt"/>
                <a:ea typeface="Cambria" panose="02040503050406030204" pitchFamily="18" charset="0"/>
              </a:defRPr>
            </a:lvl5pPr>
            <a:lvl6pPr>
              <a:defRPr sz="1800"/>
            </a:lvl6pPr>
            <a:lvl7pPr>
              <a:defRPr sz="1800"/>
            </a:lvl7pPr>
            <a:lvl8pPr>
              <a:defRPr sz="1800"/>
            </a:lvl8pPr>
            <a:lvl9pPr>
              <a:defRPr sz="1800"/>
            </a:lvl9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5" name="Plassholder for dato 4"/>
          <p:cNvSpPr>
            <a:spLocks noGrp="1"/>
          </p:cNvSpPr>
          <p:nvPr>
            <p:ph type="dt" sz="half" idx="10"/>
          </p:nvPr>
        </p:nvSpPr>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fld id="{6A3652CC-B571-439D-B934-829E851132FF}" type="datetimeFigureOut">
              <a:rPr lang="nb-NO" smtClean="0"/>
              <a:t>06.03.2025</a:t>
            </a:fld>
            <a:endParaRPr lang="nb-NO" dirty="0"/>
          </a:p>
        </p:txBody>
      </p:sp>
      <p:sp>
        <p:nvSpPr>
          <p:cNvPr id="7" name="Plassholder for lysbildenummer 6"/>
          <p:cNvSpPr>
            <a:spLocks noGrp="1"/>
          </p:cNvSpPr>
          <p:nvPr>
            <p:ph type="sldNum" sz="quarter" idx="12"/>
          </p:nvPr>
        </p:nvSpPr>
        <p:spPr/>
        <p:txBody>
          <a:bodyPr/>
          <a:lstStyle/>
          <a:p>
            <a:fld id="{FD38461A-2F7A-4CC2-8F12-B82F1ACAE165}" type="slidenum">
              <a:rPr lang="nb-NO" smtClean="0"/>
              <a:t>‹#›</a:t>
            </a:fld>
            <a:endParaRPr lang="nb-NO"/>
          </a:p>
        </p:txBody>
      </p:sp>
      <p:sp>
        <p:nvSpPr>
          <p:cNvPr id="8" name="Plassholder for bilde 7">
            <a:extLst>
              <a:ext uri="{FF2B5EF4-FFF2-40B4-BE49-F238E27FC236}">
                <a16:creationId xmlns:a16="http://schemas.microsoft.com/office/drawing/2014/main" id="{146DD887-C273-4B6D-9D62-D62DE93754E3}"/>
              </a:ext>
            </a:extLst>
          </p:cNvPr>
          <p:cNvSpPr>
            <a:spLocks noGrp="1"/>
          </p:cNvSpPr>
          <p:nvPr>
            <p:ph type="pic" sz="quarter" idx="13" hasCustomPrompt="1"/>
          </p:nvPr>
        </p:nvSpPr>
        <p:spPr>
          <a:xfrm>
            <a:off x="5663381" y="0"/>
            <a:ext cx="6528619" cy="6857999"/>
          </a:xfrm>
        </p:spPr>
        <p:txBody>
          <a:bodyPr/>
          <a:lstStyle>
            <a:lvl1pPr>
              <a:defRPr/>
            </a:lvl1pPr>
          </a:lstStyle>
          <a:p>
            <a:r>
              <a:rPr lang="nb-NO" dirty="0"/>
              <a:t>Trykk på bildeikonet for å sette inn et bilde her</a:t>
            </a:r>
          </a:p>
        </p:txBody>
      </p:sp>
      <p:sp>
        <p:nvSpPr>
          <p:cNvPr id="10" name="Frihåndsform: figur 9">
            <a:extLst>
              <a:ext uri="{FF2B5EF4-FFF2-40B4-BE49-F238E27FC236}">
                <a16:creationId xmlns:a16="http://schemas.microsoft.com/office/drawing/2014/main" id="{007B0A5F-DB27-4B2C-9F9E-70495DF9B25A}"/>
              </a:ext>
            </a:extLst>
          </p:cNvPr>
          <p:cNvSpPr/>
          <p:nvPr/>
        </p:nvSpPr>
        <p:spPr>
          <a:xfrm>
            <a:off x="352618" y="994117"/>
            <a:ext cx="450463" cy="453225"/>
          </a:xfrm>
          <a:custGeom>
            <a:avLst/>
            <a:gdLst>
              <a:gd name="connsiteX0" fmla="*/ 0 w 450463"/>
              <a:gd name="connsiteY0" fmla="*/ 0 h 453225"/>
              <a:gd name="connsiteX1" fmla="*/ 450463 w 450463"/>
              <a:gd name="connsiteY1" fmla="*/ 0 h 453225"/>
              <a:gd name="connsiteX2" fmla="*/ 450463 w 450463"/>
              <a:gd name="connsiteY2" fmla="*/ 55660 h 453225"/>
              <a:gd name="connsiteX3" fmla="*/ 60849 w 450463"/>
              <a:gd name="connsiteY3" fmla="*/ 55660 h 453225"/>
              <a:gd name="connsiteX4" fmla="*/ 60849 w 450463"/>
              <a:gd name="connsiteY4" fmla="*/ 453225 h 453225"/>
              <a:gd name="connsiteX5" fmla="*/ 0 w 450463"/>
              <a:gd name="connsiteY5" fmla="*/ 453225 h 453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0463" h="453225">
                <a:moveTo>
                  <a:pt x="0" y="0"/>
                </a:moveTo>
                <a:lnTo>
                  <a:pt x="450463" y="0"/>
                </a:lnTo>
                <a:lnTo>
                  <a:pt x="450463" y="55660"/>
                </a:lnTo>
                <a:lnTo>
                  <a:pt x="60849" y="55660"/>
                </a:lnTo>
                <a:lnTo>
                  <a:pt x="60849" y="453225"/>
                </a:lnTo>
                <a:lnTo>
                  <a:pt x="0" y="453225"/>
                </a:lnTo>
                <a:close/>
              </a:path>
            </a:pathLst>
          </a:custGeom>
          <a:solidFill>
            <a:schemeClr val="accent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1" name="Plassholder for bunntekst 4">
            <a:extLst>
              <a:ext uri="{FF2B5EF4-FFF2-40B4-BE49-F238E27FC236}">
                <a16:creationId xmlns:a16="http://schemas.microsoft.com/office/drawing/2014/main" id="{7402E437-8AA9-49A0-9E56-3128A5CAD4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nb-NO" sz="1200" b="0" kern="1200" dirty="0">
                <a:solidFill>
                  <a:schemeClr val="tx2">
                    <a:lumMod val="75000"/>
                  </a:schemeClr>
                </a:solidFill>
                <a:latin typeface="+mn-lt"/>
                <a:ea typeface="+mn-ea"/>
                <a:cs typeface="+mn-cs"/>
              </a:defRPr>
            </a:lvl1pPr>
          </a:lstStyle>
          <a:p>
            <a:endParaRPr lang="nb-NO" dirty="0"/>
          </a:p>
        </p:txBody>
      </p:sp>
    </p:spTree>
    <p:extLst>
      <p:ext uri="{BB962C8B-B14F-4D97-AF65-F5344CB8AC3E}">
        <p14:creationId xmlns:p14="http://schemas.microsoft.com/office/powerpoint/2010/main" val="8866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_To innholdsdeler">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834255" y="875842"/>
            <a:ext cx="5194888" cy="1143000"/>
          </a:xfrm>
        </p:spPr>
        <p:txBody>
          <a:bodyPr/>
          <a:lstStyle>
            <a:lvl1pPr>
              <a:defRPr b="0" i="0" cap="none" baseline="0">
                <a:solidFill>
                  <a:schemeClr val="tx1">
                    <a:lumMod val="95000"/>
                  </a:schemeClr>
                </a:solidFill>
                <a:latin typeface="+mj-lt"/>
                <a:cs typeface="Arial" panose="020B0604020202020204" pitchFamily="34" charset="0"/>
              </a:defRPr>
            </a:lvl1pPr>
          </a:lstStyle>
          <a:p>
            <a:r>
              <a:rPr lang="nb-NO" dirty="0"/>
              <a:t>Tittel</a:t>
            </a:r>
          </a:p>
        </p:txBody>
      </p:sp>
      <p:sp>
        <p:nvSpPr>
          <p:cNvPr id="3" name="Plassholder for innhold 2"/>
          <p:cNvSpPr>
            <a:spLocks noGrp="1"/>
          </p:cNvSpPr>
          <p:nvPr>
            <p:ph sz="half" idx="1"/>
          </p:nvPr>
        </p:nvSpPr>
        <p:spPr>
          <a:xfrm>
            <a:off x="834255" y="2018843"/>
            <a:ext cx="4676001" cy="4295245"/>
          </a:xfrm>
        </p:spPr>
        <p:txBody>
          <a:bodyPr/>
          <a:lstStyle>
            <a:lvl1pPr>
              <a:defRPr sz="2800">
                <a:latin typeface="Georgia Pro" panose="02040502050405020303" pitchFamily="18" charset="0"/>
                <a:ea typeface="Cambria" panose="02040503050406030204" pitchFamily="18" charset="0"/>
              </a:defRPr>
            </a:lvl1pPr>
            <a:lvl2pPr>
              <a:defRPr sz="2400">
                <a:solidFill>
                  <a:schemeClr val="tx2"/>
                </a:solidFill>
                <a:latin typeface="+mn-lt"/>
                <a:ea typeface="Cambria" panose="02040503050406030204" pitchFamily="18" charset="0"/>
              </a:defRPr>
            </a:lvl2pPr>
            <a:lvl3pPr>
              <a:defRPr sz="2000">
                <a:solidFill>
                  <a:schemeClr val="tx2">
                    <a:lumMod val="75000"/>
                  </a:schemeClr>
                </a:solidFill>
                <a:latin typeface="+mn-lt"/>
                <a:ea typeface="Cambria" panose="02040503050406030204" pitchFamily="18" charset="0"/>
              </a:defRPr>
            </a:lvl3pPr>
            <a:lvl4pPr>
              <a:defRPr sz="1800">
                <a:solidFill>
                  <a:schemeClr val="tx2">
                    <a:lumMod val="75000"/>
                  </a:schemeClr>
                </a:solidFill>
                <a:latin typeface="+mn-lt"/>
                <a:ea typeface="Cambria" panose="02040503050406030204" pitchFamily="18" charset="0"/>
              </a:defRPr>
            </a:lvl4pPr>
            <a:lvl5pPr>
              <a:defRPr sz="1800">
                <a:solidFill>
                  <a:schemeClr val="accent2"/>
                </a:solidFill>
                <a:latin typeface="+mn-lt"/>
                <a:ea typeface="Cambria" panose="02040503050406030204" pitchFamily="18" charset="0"/>
              </a:defRPr>
            </a:lvl5pPr>
            <a:lvl6pPr>
              <a:defRPr sz="1800"/>
            </a:lvl6pPr>
            <a:lvl7pPr>
              <a:defRPr sz="1800"/>
            </a:lvl7pPr>
            <a:lvl8pPr>
              <a:defRPr sz="1800"/>
            </a:lvl8pPr>
            <a:lvl9pPr>
              <a:defRPr sz="1800"/>
            </a:lvl9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5" name="Plassholder for dato 4"/>
          <p:cNvSpPr>
            <a:spLocks noGrp="1"/>
          </p:cNvSpPr>
          <p:nvPr>
            <p:ph type="dt" sz="half" idx="10"/>
          </p:nvPr>
        </p:nvSpPr>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fld id="{6A3652CC-B571-439D-B934-829E851132FF}" type="datetimeFigureOut">
              <a:rPr lang="nb-NO" smtClean="0"/>
              <a:t>06.03.2025</a:t>
            </a:fld>
            <a:endParaRPr lang="nb-NO" dirty="0"/>
          </a:p>
        </p:txBody>
      </p:sp>
      <p:sp>
        <p:nvSpPr>
          <p:cNvPr id="7" name="Plassholder for lysbildenummer 6"/>
          <p:cNvSpPr>
            <a:spLocks noGrp="1"/>
          </p:cNvSpPr>
          <p:nvPr>
            <p:ph type="sldNum" sz="quarter" idx="12"/>
          </p:nvPr>
        </p:nvSpPr>
        <p:spPr/>
        <p:txBody>
          <a:bodyPr/>
          <a:lstStyle/>
          <a:p>
            <a:fld id="{FD38461A-2F7A-4CC2-8F12-B82F1ACAE165}" type="slidenum">
              <a:rPr lang="nb-NO" smtClean="0"/>
              <a:t>‹#›</a:t>
            </a:fld>
            <a:endParaRPr lang="nb-NO"/>
          </a:p>
        </p:txBody>
      </p:sp>
      <p:sp>
        <p:nvSpPr>
          <p:cNvPr id="10" name="Frihåndsform: figur 9">
            <a:extLst>
              <a:ext uri="{FF2B5EF4-FFF2-40B4-BE49-F238E27FC236}">
                <a16:creationId xmlns:a16="http://schemas.microsoft.com/office/drawing/2014/main" id="{007B0A5F-DB27-4B2C-9F9E-70495DF9B25A}"/>
              </a:ext>
            </a:extLst>
          </p:cNvPr>
          <p:cNvSpPr/>
          <p:nvPr/>
        </p:nvSpPr>
        <p:spPr>
          <a:xfrm>
            <a:off x="718380" y="994117"/>
            <a:ext cx="450463" cy="453225"/>
          </a:xfrm>
          <a:custGeom>
            <a:avLst/>
            <a:gdLst>
              <a:gd name="connsiteX0" fmla="*/ 0 w 450463"/>
              <a:gd name="connsiteY0" fmla="*/ 0 h 453225"/>
              <a:gd name="connsiteX1" fmla="*/ 450463 w 450463"/>
              <a:gd name="connsiteY1" fmla="*/ 0 h 453225"/>
              <a:gd name="connsiteX2" fmla="*/ 450463 w 450463"/>
              <a:gd name="connsiteY2" fmla="*/ 55660 h 453225"/>
              <a:gd name="connsiteX3" fmla="*/ 60849 w 450463"/>
              <a:gd name="connsiteY3" fmla="*/ 55660 h 453225"/>
              <a:gd name="connsiteX4" fmla="*/ 60849 w 450463"/>
              <a:gd name="connsiteY4" fmla="*/ 453225 h 453225"/>
              <a:gd name="connsiteX5" fmla="*/ 0 w 450463"/>
              <a:gd name="connsiteY5" fmla="*/ 453225 h 453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0463" h="453225">
                <a:moveTo>
                  <a:pt x="0" y="0"/>
                </a:moveTo>
                <a:lnTo>
                  <a:pt x="450463" y="0"/>
                </a:lnTo>
                <a:lnTo>
                  <a:pt x="450463" y="55660"/>
                </a:lnTo>
                <a:lnTo>
                  <a:pt x="60849" y="55660"/>
                </a:lnTo>
                <a:lnTo>
                  <a:pt x="60849" y="453225"/>
                </a:lnTo>
                <a:lnTo>
                  <a:pt x="0" y="453225"/>
                </a:lnTo>
                <a:close/>
              </a:path>
            </a:pathLst>
          </a:custGeom>
          <a:solidFill>
            <a:schemeClr val="accent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4" name="Prosess 3">
            <a:extLst>
              <a:ext uri="{FF2B5EF4-FFF2-40B4-BE49-F238E27FC236}">
                <a16:creationId xmlns:a16="http://schemas.microsoft.com/office/drawing/2014/main" id="{CCFD8A30-8D0C-49EC-A41D-605CEC1D1EEC}"/>
              </a:ext>
            </a:extLst>
          </p:cNvPr>
          <p:cNvSpPr/>
          <p:nvPr/>
        </p:nvSpPr>
        <p:spPr>
          <a:xfrm>
            <a:off x="8906928" y="0"/>
            <a:ext cx="3285072" cy="6858000"/>
          </a:xfrm>
          <a:prstGeom prst="flowChartProcess">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6" name="Prosess 5">
            <a:extLst>
              <a:ext uri="{FF2B5EF4-FFF2-40B4-BE49-F238E27FC236}">
                <a16:creationId xmlns:a16="http://schemas.microsoft.com/office/drawing/2014/main" id="{E9B5B2F7-7892-419F-9ADB-55F41197120B}"/>
              </a:ext>
            </a:extLst>
          </p:cNvPr>
          <p:cNvSpPr/>
          <p:nvPr/>
        </p:nvSpPr>
        <p:spPr>
          <a:xfrm>
            <a:off x="8841850" y="0"/>
            <a:ext cx="65078" cy="6858000"/>
          </a:xfrm>
          <a:prstGeom prst="flowChartProcess">
            <a:avLst/>
          </a:prstGeom>
          <a:solidFill>
            <a:schemeClr val="accent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9" name="TekstSylinder 8">
            <a:extLst>
              <a:ext uri="{FF2B5EF4-FFF2-40B4-BE49-F238E27FC236}">
                <a16:creationId xmlns:a16="http://schemas.microsoft.com/office/drawing/2014/main" id="{3E4B224D-5F90-41F5-A8A8-BF22D6E4FB77}"/>
              </a:ext>
            </a:extLst>
          </p:cNvPr>
          <p:cNvSpPr txBox="1"/>
          <p:nvPr/>
        </p:nvSpPr>
        <p:spPr>
          <a:xfrm>
            <a:off x="9159903" y="4293704"/>
            <a:ext cx="817516" cy="1107996"/>
          </a:xfrm>
          <a:prstGeom prst="rect">
            <a:avLst/>
          </a:prstGeom>
          <a:noFill/>
        </p:spPr>
        <p:txBody>
          <a:bodyPr wrap="square" rtlCol="0">
            <a:spAutoFit/>
          </a:bodyPr>
          <a:lstStyle/>
          <a:p>
            <a:pPr rtl="0"/>
            <a:r>
              <a:rPr lang="nb-NO" sz="1800" b="0" i="0" u="none" strike="noStrike" kern="1200" baseline="30000" dirty="0" err="1">
                <a:solidFill>
                  <a:schemeClr val="tx1">
                    <a:lumMod val="85000"/>
                  </a:schemeClr>
                </a:solidFill>
                <a:latin typeface="+mn-lt"/>
                <a:ea typeface="+mn-ea"/>
                <a:cs typeface="+mn-cs"/>
              </a:rPr>
              <a:t>Tlf</a:t>
            </a:r>
            <a:r>
              <a:rPr lang="nb-NO" sz="1800" b="0" i="0" u="none" strike="noStrike" kern="1200" baseline="30000" dirty="0">
                <a:solidFill>
                  <a:schemeClr val="tx1">
                    <a:lumMod val="85000"/>
                  </a:schemeClr>
                </a:solidFill>
                <a:latin typeface="+mn-lt"/>
                <a:ea typeface="+mn-ea"/>
                <a:cs typeface="+mn-cs"/>
              </a:rPr>
              <a:t>:</a:t>
            </a:r>
          </a:p>
          <a:p>
            <a:pPr rtl="0"/>
            <a:r>
              <a:rPr lang="nb-NO" sz="1800" b="0" i="0" u="none" strike="noStrike" kern="1200" baseline="30000" dirty="0">
                <a:solidFill>
                  <a:schemeClr val="tx1">
                    <a:lumMod val="85000"/>
                  </a:schemeClr>
                </a:solidFill>
                <a:latin typeface="+mn-lt"/>
                <a:ea typeface="+mn-ea"/>
                <a:cs typeface="+mn-cs"/>
              </a:rPr>
              <a:t>E-post: </a:t>
            </a:r>
          </a:p>
          <a:p>
            <a:pPr rtl="0"/>
            <a:r>
              <a:rPr lang="nb-NO" sz="1800" b="0" i="0" u="none" strike="noStrike" kern="1200" baseline="30000" dirty="0">
                <a:solidFill>
                  <a:schemeClr val="tx1">
                    <a:lumMod val="85000"/>
                  </a:schemeClr>
                </a:solidFill>
                <a:latin typeface="+mn-lt"/>
                <a:ea typeface="+mn-ea"/>
                <a:cs typeface="+mn-cs"/>
              </a:rPr>
              <a:t>Adresse: </a:t>
            </a:r>
          </a:p>
          <a:p>
            <a:pPr rtl="0"/>
            <a:endParaRPr lang="nb-NO" sz="1800" b="0" i="0" u="none" strike="noStrike" kern="1200" baseline="30000" dirty="0">
              <a:solidFill>
                <a:schemeClr val="tx1">
                  <a:lumMod val="85000"/>
                </a:schemeClr>
              </a:solidFill>
              <a:latin typeface="+mn-lt"/>
              <a:ea typeface="+mn-ea"/>
              <a:cs typeface="+mn-cs"/>
            </a:endParaRPr>
          </a:p>
          <a:p>
            <a:pPr rtl="0"/>
            <a:r>
              <a:rPr lang="nb-NO" sz="1800" b="0" i="0" u="none" strike="noStrike" kern="1200" baseline="30000" dirty="0">
                <a:solidFill>
                  <a:schemeClr val="tx1">
                    <a:lumMod val="85000"/>
                  </a:schemeClr>
                </a:solidFill>
                <a:latin typeface="+mn-lt"/>
                <a:ea typeface="+mn-ea"/>
                <a:cs typeface="+mn-cs"/>
              </a:rPr>
              <a:t>Nettside:</a:t>
            </a:r>
            <a:endParaRPr lang="nb-NO" dirty="0">
              <a:solidFill>
                <a:schemeClr val="tx1">
                  <a:lumMod val="85000"/>
                </a:schemeClr>
              </a:solidFill>
            </a:endParaRPr>
          </a:p>
        </p:txBody>
      </p:sp>
      <p:sp>
        <p:nvSpPr>
          <p:cNvPr id="11" name="TekstSylinder 10">
            <a:extLst>
              <a:ext uri="{FF2B5EF4-FFF2-40B4-BE49-F238E27FC236}">
                <a16:creationId xmlns:a16="http://schemas.microsoft.com/office/drawing/2014/main" id="{EB0AA249-A748-40C7-B285-182E141B5444}"/>
              </a:ext>
            </a:extLst>
          </p:cNvPr>
          <p:cNvSpPr txBox="1"/>
          <p:nvPr/>
        </p:nvSpPr>
        <p:spPr>
          <a:xfrm>
            <a:off x="9977420" y="4293704"/>
            <a:ext cx="1687144" cy="1384995"/>
          </a:xfrm>
          <a:prstGeom prst="rect">
            <a:avLst/>
          </a:prstGeom>
          <a:noFill/>
        </p:spPr>
        <p:txBody>
          <a:bodyPr wrap="square" rtlCol="0">
            <a:spAutoFit/>
          </a:bodyPr>
          <a:lstStyle/>
          <a:p>
            <a:pPr rtl="0"/>
            <a:r>
              <a:rPr lang="nb-NO" sz="1800" b="0" i="0" u="none" strike="noStrike" kern="1200" baseline="30000" dirty="0">
                <a:solidFill>
                  <a:schemeClr val="tx1">
                    <a:lumMod val="85000"/>
                  </a:schemeClr>
                </a:solidFill>
                <a:latin typeface="+mn-lt"/>
                <a:ea typeface="+mn-ea"/>
                <a:cs typeface="+mn-cs"/>
              </a:rPr>
              <a:t>61237550</a:t>
            </a:r>
          </a:p>
          <a:p>
            <a:pPr rtl="0"/>
            <a:r>
              <a:rPr lang="nb-NO" sz="1800" b="0" i="0" u="none" strike="noStrike" kern="1200" baseline="30000" dirty="0">
                <a:solidFill>
                  <a:schemeClr val="tx1">
                    <a:lumMod val="85000"/>
                  </a:schemeClr>
                </a:solidFill>
                <a:latin typeface="+mn-lt"/>
                <a:ea typeface="+mn-ea"/>
                <a:cs typeface="+mn-cs"/>
              </a:rPr>
              <a:t>agb@vagaadvokat.no</a:t>
            </a:r>
          </a:p>
          <a:p>
            <a:pPr rtl="0"/>
            <a:r>
              <a:rPr lang="nb-NO" sz="1800" b="0" i="0" u="none" strike="noStrike" kern="1200" baseline="30000" dirty="0">
                <a:solidFill>
                  <a:schemeClr val="tx1">
                    <a:lumMod val="85000"/>
                  </a:schemeClr>
                </a:solidFill>
                <a:latin typeface="+mn-lt"/>
                <a:ea typeface="+mn-ea"/>
                <a:cs typeface="+mn-cs"/>
              </a:rPr>
              <a:t>Edvard </a:t>
            </a:r>
            <a:r>
              <a:rPr lang="nb-NO" sz="1800" b="0" i="0" u="none" strike="noStrike" kern="1200" baseline="30000" dirty="0" err="1">
                <a:solidFill>
                  <a:schemeClr val="tx1">
                    <a:lumMod val="85000"/>
                  </a:schemeClr>
                </a:solidFill>
                <a:latin typeface="+mn-lt"/>
                <a:ea typeface="+mn-ea"/>
                <a:cs typeface="+mn-cs"/>
              </a:rPr>
              <a:t>Stormsveg</a:t>
            </a:r>
            <a:r>
              <a:rPr lang="nb-NO" sz="1800" b="0" i="0" u="none" strike="noStrike" kern="1200" baseline="30000" dirty="0">
                <a:solidFill>
                  <a:schemeClr val="tx1">
                    <a:lumMod val="85000"/>
                  </a:schemeClr>
                </a:solidFill>
                <a:latin typeface="+mn-lt"/>
                <a:ea typeface="+mn-ea"/>
                <a:cs typeface="+mn-cs"/>
              </a:rPr>
              <a:t> 3, </a:t>
            </a:r>
          </a:p>
          <a:p>
            <a:pPr rtl="0"/>
            <a:r>
              <a:rPr lang="nb-NO" sz="1800" b="0" i="0" u="none" strike="noStrike" kern="1200" baseline="30000" dirty="0">
                <a:solidFill>
                  <a:schemeClr val="tx1">
                    <a:lumMod val="85000"/>
                  </a:schemeClr>
                </a:solidFill>
                <a:latin typeface="+mn-lt"/>
                <a:ea typeface="+mn-ea"/>
                <a:cs typeface="+mn-cs"/>
              </a:rPr>
              <a:t>2680 Vågå</a:t>
            </a:r>
          </a:p>
          <a:p>
            <a:pPr rtl="0"/>
            <a:r>
              <a:rPr lang="nb-NO" sz="1800" b="0" i="0" u="none" strike="noStrike" kern="1200" baseline="30000" dirty="0">
                <a:solidFill>
                  <a:schemeClr val="tx1">
                    <a:lumMod val="85000"/>
                  </a:schemeClr>
                </a:solidFill>
                <a:latin typeface="+mn-lt"/>
                <a:ea typeface="+mn-ea"/>
                <a:cs typeface="+mn-cs"/>
              </a:rPr>
              <a:t>www.vagaadvokat.no</a:t>
            </a:r>
            <a:endParaRPr lang="nb-NO" dirty="0">
              <a:solidFill>
                <a:schemeClr val="tx1">
                  <a:lumMod val="85000"/>
                </a:schemeClr>
              </a:solidFill>
            </a:endParaRPr>
          </a:p>
          <a:p>
            <a:endParaRPr lang="nb-NO" dirty="0">
              <a:solidFill>
                <a:schemeClr val="tx1">
                  <a:lumMod val="85000"/>
                </a:schemeClr>
              </a:solidFill>
            </a:endParaRPr>
          </a:p>
        </p:txBody>
      </p:sp>
      <p:sp>
        <p:nvSpPr>
          <p:cNvPr id="12" name="Plassholder for bunntekst 4">
            <a:extLst>
              <a:ext uri="{FF2B5EF4-FFF2-40B4-BE49-F238E27FC236}">
                <a16:creationId xmlns:a16="http://schemas.microsoft.com/office/drawing/2014/main" id="{EFD00438-D2A0-42C8-9EC6-567261BA57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nb-NO" sz="1200" b="0" kern="1200" dirty="0">
                <a:solidFill>
                  <a:schemeClr val="tx2">
                    <a:lumMod val="75000"/>
                  </a:schemeClr>
                </a:solidFill>
                <a:latin typeface="+mn-lt"/>
                <a:ea typeface="+mn-ea"/>
                <a:cs typeface="+mn-cs"/>
              </a:defRPr>
            </a:lvl1pPr>
          </a:lstStyle>
          <a:p>
            <a:endParaRPr lang="nb-NO" dirty="0"/>
          </a:p>
        </p:txBody>
      </p:sp>
      <p:sp>
        <p:nvSpPr>
          <p:cNvPr id="13" name="Plassholder for lysbildenummer 5">
            <a:extLst>
              <a:ext uri="{FF2B5EF4-FFF2-40B4-BE49-F238E27FC236}">
                <a16:creationId xmlns:a16="http://schemas.microsoft.com/office/drawing/2014/main" id="{9D42FA00-5AAC-44A4-AF2F-2B9A997C5CE8}"/>
              </a:ext>
            </a:extLst>
          </p:cNvPr>
          <p:cNvSpPr txBox="1">
            <a:spLocks/>
          </p:cNvSpPr>
          <p:nvPr/>
        </p:nvSpPr>
        <p:spPr>
          <a:xfrm>
            <a:off x="9059328" y="6356349"/>
            <a:ext cx="2844800" cy="365125"/>
          </a:xfrm>
          <a:prstGeom prst="rect">
            <a:avLst/>
          </a:prstGeom>
        </p:spPr>
        <p:txBody>
          <a:bodyPr vert="horz" lIns="91440" tIns="45720" rIns="91440" bIns="45720" rtlCol="0" anchor="ctr"/>
          <a:lstStyle>
            <a:defPPr>
              <a:defRPr lang="nn-NO"/>
            </a:defPPr>
            <a:lvl1pPr marL="0" algn="r" defTabSz="457200" rtl="0" eaLnBrk="1" latinLnBrk="0" hangingPunct="1">
              <a:defRPr sz="1200" kern="1200">
                <a:solidFill>
                  <a:schemeClr val="tx2">
                    <a:lumMod val="75000"/>
                  </a:schemeClr>
                </a:solidFill>
                <a:latin typeface="Arial"/>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FD38461A-2F7A-4CC2-8F12-B82F1ACAE165}" type="slidenum">
              <a:rPr lang="nb-NO" smtClean="0">
                <a:solidFill>
                  <a:schemeClr val="tx1">
                    <a:lumMod val="65000"/>
                  </a:schemeClr>
                </a:solidFill>
              </a:rPr>
              <a:pPr/>
              <a:t>‹#›</a:t>
            </a:fld>
            <a:endParaRPr lang="nb-NO" dirty="0">
              <a:solidFill>
                <a:schemeClr val="tx1">
                  <a:lumMod val="65000"/>
                </a:schemeClr>
              </a:solidFill>
            </a:endParaRPr>
          </a:p>
        </p:txBody>
      </p:sp>
    </p:spTree>
    <p:extLst>
      <p:ext uri="{BB962C8B-B14F-4D97-AF65-F5344CB8AC3E}">
        <p14:creationId xmlns:p14="http://schemas.microsoft.com/office/powerpoint/2010/main" val="3948875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68493" y="875842"/>
            <a:ext cx="10972800" cy="1143000"/>
          </a:xfrm>
          <a:prstGeom prst="rect">
            <a:avLst/>
          </a:prstGeom>
        </p:spPr>
        <p:txBody>
          <a:bodyPr vert="horz" lIns="91440" tIns="45720" rIns="91440" bIns="45720" rtlCol="0" anchor="ctr">
            <a:normAutofit/>
          </a:bodyPr>
          <a:lstStyle/>
          <a:p>
            <a:r>
              <a:rPr lang="nb-NO" dirty="0"/>
              <a:t>Klikk for å redigere tittelstil</a:t>
            </a:r>
          </a:p>
        </p:txBody>
      </p:sp>
      <p:sp>
        <p:nvSpPr>
          <p:cNvPr id="3" name="Plassholder for tekst 2"/>
          <p:cNvSpPr>
            <a:spLocks noGrp="1"/>
          </p:cNvSpPr>
          <p:nvPr>
            <p:ph type="body" idx="1"/>
          </p:nvPr>
        </p:nvSpPr>
        <p:spPr>
          <a:xfrm>
            <a:off x="468493" y="2018843"/>
            <a:ext cx="10972800" cy="4525963"/>
          </a:xfrm>
          <a:prstGeom prst="rect">
            <a:avLst/>
          </a:prstGeom>
        </p:spPr>
        <p:txBody>
          <a:bodyPr vert="horz" lIns="91440" tIns="45720" rIns="91440" bIns="45720" rtlCol="0">
            <a:normAutofit/>
          </a:bodyPr>
          <a:lstStyle/>
          <a:p>
            <a:pPr lvl="0"/>
            <a:r>
              <a:rPr lang="nb-NO" dirty="0"/>
              <a:t>Rediger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dato 3"/>
          <p:cNvSpPr>
            <a:spLocks noGrp="1"/>
          </p:cNvSpPr>
          <p:nvPr>
            <p:ph type="dt" sz="half" idx="2"/>
          </p:nvPr>
        </p:nvSpPr>
        <p:spPr>
          <a:xfrm>
            <a:off x="496715" y="6366934"/>
            <a:ext cx="3153360" cy="365125"/>
          </a:xfrm>
          <a:prstGeom prst="rect">
            <a:avLst/>
          </a:prstGeom>
        </p:spPr>
        <p:txBody>
          <a:bodyPr vert="horz" lIns="91440" tIns="45720" rIns="91440" bIns="45720" rtlCol="0" anchor="ctr"/>
          <a:lstStyle>
            <a:lvl1pPr algn="l">
              <a:defRPr sz="1200" b="0">
                <a:solidFill>
                  <a:schemeClr val="tx2">
                    <a:lumMod val="75000"/>
                  </a:schemeClr>
                </a:solidFill>
                <a:latin typeface="+mn-lt"/>
              </a:defRPr>
            </a:lvl1pPr>
          </a:lstStyle>
          <a:p>
            <a:fld id="{6A3652CC-B571-439D-B934-829E851132FF}" type="datetimeFigureOut">
              <a:rPr lang="nb-NO" smtClean="0"/>
              <a:pPr/>
              <a:t>06.03.2025</a:t>
            </a:fld>
            <a:endParaRPr lang="nb-NO" dirty="0"/>
          </a:p>
        </p:txBody>
      </p:sp>
      <p:sp>
        <p:nvSpPr>
          <p:cNvPr id="6" name="Plassholder for lysbildenummer 5"/>
          <p:cNvSpPr>
            <a:spLocks noGrp="1"/>
          </p:cNvSpPr>
          <p:nvPr>
            <p:ph type="sldNum" sz="quarter" idx="4"/>
          </p:nvPr>
        </p:nvSpPr>
        <p:spPr>
          <a:xfrm>
            <a:off x="8906928" y="6356351"/>
            <a:ext cx="2844800" cy="365125"/>
          </a:xfrm>
          <a:prstGeom prst="rect">
            <a:avLst/>
          </a:prstGeom>
        </p:spPr>
        <p:txBody>
          <a:bodyPr vert="horz" lIns="91440" tIns="45720" rIns="91440" bIns="45720" rtlCol="0" anchor="ctr"/>
          <a:lstStyle>
            <a:lvl1pPr algn="r">
              <a:defRPr sz="1200">
                <a:solidFill>
                  <a:schemeClr val="tx2">
                    <a:lumMod val="75000"/>
                  </a:schemeClr>
                </a:solidFill>
                <a:latin typeface="Arial"/>
              </a:defRPr>
            </a:lvl1pPr>
          </a:lstStyle>
          <a:p>
            <a:fld id="{FD38461A-2F7A-4CC2-8F12-B82F1ACAE165}" type="slidenum">
              <a:rPr lang="nb-NO" smtClean="0"/>
              <a:pPr/>
              <a:t>‹#›</a:t>
            </a:fld>
            <a:endParaRPr lang="nb-NO" dirty="0"/>
          </a:p>
        </p:txBody>
      </p:sp>
      <p:sp>
        <p:nvSpPr>
          <p:cNvPr id="8" name="Plassholder for bunntekst 4">
            <a:extLst>
              <a:ext uri="{FF2B5EF4-FFF2-40B4-BE49-F238E27FC236}">
                <a16:creationId xmlns:a16="http://schemas.microsoft.com/office/drawing/2014/main" id="{1DB95809-CE00-419E-8F90-850ACB06282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nb-NO" sz="1200" b="0" kern="1200" dirty="0">
                <a:solidFill>
                  <a:schemeClr val="tx2">
                    <a:lumMod val="75000"/>
                  </a:schemeClr>
                </a:solidFill>
                <a:latin typeface="+mn-lt"/>
                <a:ea typeface="+mn-ea"/>
                <a:cs typeface="+mn-cs"/>
              </a:defRPr>
            </a:lvl1pPr>
          </a:lstStyle>
          <a:p>
            <a:endParaRPr lang="nb-NO" dirty="0"/>
          </a:p>
        </p:txBody>
      </p:sp>
    </p:spTree>
    <p:extLst>
      <p:ext uri="{BB962C8B-B14F-4D97-AF65-F5344CB8AC3E}">
        <p14:creationId xmlns:p14="http://schemas.microsoft.com/office/powerpoint/2010/main" val="3543492699"/>
      </p:ext>
    </p:extLst>
  </p:cSld>
  <p:clrMap bg1="dk1" tx1="lt1" bg2="dk2" tx2="lt2" accent1="accent1" accent2="accent2" accent3="accent3" accent4="accent4" accent5="accent5" accent6="accent6" hlink="hlink" folHlink="folHlink"/>
  <p:sldLayoutIdLst>
    <p:sldLayoutId id="2147483681" r:id="rId1"/>
    <p:sldLayoutId id="2147483661" r:id="rId2"/>
    <p:sldLayoutId id="2147483676" r:id="rId3"/>
    <p:sldLayoutId id="2147483664" r:id="rId4"/>
    <p:sldLayoutId id="2147483663" r:id="rId5"/>
    <p:sldLayoutId id="2147483677" r:id="rId6"/>
    <p:sldLayoutId id="2147483662" r:id="rId7"/>
    <p:sldLayoutId id="2147483675" r:id="rId8"/>
    <p:sldLayoutId id="2147483682" r:id="rId9"/>
    <p:sldLayoutId id="2147483679" r:id="rId10"/>
    <p:sldLayoutId id="2147483666" r:id="rId11"/>
    <p:sldLayoutId id="2147483683" r:id="rId12"/>
  </p:sldLayoutIdLst>
  <p:txStyles>
    <p:titleStyle>
      <a:lvl1pPr algn="l" defTabSz="457200" rtl="0" eaLnBrk="1" latinLnBrk="0" hangingPunct="1">
        <a:spcBef>
          <a:spcPct val="0"/>
        </a:spcBef>
        <a:buNone/>
        <a:defRPr sz="4400" b="0" kern="1200">
          <a:solidFill>
            <a:schemeClr val="tx1">
              <a:lumMod val="95000"/>
            </a:schemeClr>
          </a:solidFill>
          <a:latin typeface="+mj-lt"/>
          <a:ea typeface="+mj-ea"/>
          <a:cs typeface="+mj-cs"/>
        </a:defRPr>
      </a:lvl1pPr>
    </p:titleStyle>
    <p:bodyStyle>
      <a:lvl1pPr marL="0" indent="0" algn="l" defTabSz="457200" rtl="0" eaLnBrk="1" latinLnBrk="0" hangingPunct="1">
        <a:spcBef>
          <a:spcPct val="20000"/>
        </a:spcBef>
        <a:buFont typeface="Arial"/>
        <a:buNone/>
        <a:defRPr sz="2500" kern="1200">
          <a:solidFill>
            <a:schemeClr val="tx2"/>
          </a:solidFill>
          <a:latin typeface="Georgia Pro" panose="02040502050405020303" pitchFamily="18" charset="0"/>
          <a:ea typeface="+mn-ea"/>
          <a:cs typeface="+mn-cs"/>
        </a:defRPr>
      </a:lvl1pPr>
      <a:lvl2pPr marL="284400" indent="-285750" algn="l" defTabSz="457200" rtl="0" eaLnBrk="1" latinLnBrk="0" hangingPunct="1">
        <a:spcBef>
          <a:spcPct val="20000"/>
        </a:spcBef>
        <a:buFont typeface="Arial" panose="020B0604020202020204" pitchFamily="34" charset="0"/>
        <a:buChar char="•"/>
        <a:defRPr sz="2300" kern="1200">
          <a:solidFill>
            <a:schemeClr val="bg1">
              <a:lumMod val="10000"/>
              <a:lumOff val="90000"/>
            </a:schemeClr>
          </a:solidFill>
          <a:latin typeface="+mn-lt"/>
          <a:ea typeface="+mn-ea"/>
          <a:cs typeface="+mn-cs"/>
        </a:defRPr>
      </a:lvl2pPr>
      <a:lvl3pPr marL="432000" indent="-228600" algn="l" defTabSz="457200" rtl="0" eaLnBrk="1" latinLnBrk="0" hangingPunct="1">
        <a:spcBef>
          <a:spcPct val="20000"/>
        </a:spcBef>
        <a:buFont typeface="Arial"/>
        <a:buChar char="•"/>
        <a:defRPr sz="2000" kern="1200">
          <a:solidFill>
            <a:schemeClr val="tx2">
              <a:lumMod val="75000"/>
            </a:schemeClr>
          </a:solidFill>
          <a:latin typeface="+mn-lt"/>
          <a:ea typeface="+mn-ea"/>
          <a:cs typeface="+mn-cs"/>
        </a:defRPr>
      </a:lvl3pPr>
      <a:lvl4pPr marL="792000" indent="-228600" algn="l" defTabSz="457200" rtl="0" eaLnBrk="1" latinLnBrk="0" hangingPunct="1">
        <a:spcBef>
          <a:spcPct val="20000"/>
        </a:spcBef>
        <a:buSzPct val="60000"/>
        <a:buFont typeface="Corbel" panose="020B0503020204020204" pitchFamily="34" charset="0"/>
        <a:buChar char="°"/>
        <a:defRPr sz="1600" kern="1200">
          <a:solidFill>
            <a:schemeClr val="tx2">
              <a:lumMod val="75000"/>
            </a:schemeClr>
          </a:solidFill>
          <a:latin typeface="+mn-lt"/>
          <a:ea typeface="+mn-ea"/>
          <a:cs typeface="+mn-cs"/>
        </a:defRPr>
      </a:lvl4pPr>
      <a:lvl5pPr marL="1152000" indent="-228600" algn="r" defTabSz="457200" rtl="0" eaLnBrk="1" latinLnBrk="0" hangingPunct="1">
        <a:spcBef>
          <a:spcPct val="20000"/>
        </a:spcBef>
        <a:buFont typeface="Arial"/>
        <a:buChar char="»"/>
        <a:defRPr sz="1600" kern="1200">
          <a:solidFill>
            <a:schemeClr val="accent2"/>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n-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26B3794D-A2C8-4018-9A06-AF2727DE1BBB}"/>
              </a:ext>
            </a:extLst>
          </p:cNvPr>
          <p:cNvSpPr>
            <a:spLocks noGrp="1"/>
          </p:cNvSpPr>
          <p:nvPr>
            <p:ph type="title"/>
          </p:nvPr>
        </p:nvSpPr>
        <p:spPr>
          <a:xfrm>
            <a:off x="471272" y="708753"/>
            <a:ext cx="10515600" cy="1325563"/>
          </a:xfrm>
          <a:prstGeom prst="rect">
            <a:avLst/>
          </a:prstGeom>
        </p:spPr>
        <p:txBody>
          <a:bodyPr vert="horz" lIns="91440" tIns="45720" rIns="91440" bIns="45720" rtlCol="0" anchor="ctr">
            <a:normAutofit/>
          </a:bodyPr>
          <a:lstStyle/>
          <a:p>
            <a:r>
              <a:rPr lang="nb-NO" dirty="0"/>
              <a:t>Klikk for å redigere tittelstil</a:t>
            </a:r>
          </a:p>
        </p:txBody>
      </p:sp>
      <p:sp>
        <p:nvSpPr>
          <p:cNvPr id="3" name="Plassholder for tekst 2">
            <a:extLst>
              <a:ext uri="{FF2B5EF4-FFF2-40B4-BE49-F238E27FC236}">
                <a16:creationId xmlns:a16="http://schemas.microsoft.com/office/drawing/2014/main" id="{E812FE56-18AD-4BF3-9679-366E128E478B}"/>
              </a:ext>
            </a:extLst>
          </p:cNvPr>
          <p:cNvSpPr>
            <a:spLocks noGrp="1"/>
          </p:cNvSpPr>
          <p:nvPr>
            <p:ph type="body" idx="1"/>
          </p:nvPr>
        </p:nvSpPr>
        <p:spPr>
          <a:xfrm>
            <a:off x="471272" y="2034316"/>
            <a:ext cx="10515600" cy="4351338"/>
          </a:xfrm>
          <a:prstGeom prst="rect">
            <a:avLst/>
          </a:prstGeom>
        </p:spPr>
        <p:txBody>
          <a:bodyPr vert="horz" lIns="91440" tIns="45720" rIns="91440" bIns="45720" rtlCol="0">
            <a:normAutofit/>
          </a:bodyPr>
          <a:lstStyle/>
          <a:p>
            <a:pPr lvl="0"/>
            <a:r>
              <a:rPr lang="nb-NO" dirty="0"/>
              <a:t>Rediger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dato 3">
            <a:extLst>
              <a:ext uri="{FF2B5EF4-FFF2-40B4-BE49-F238E27FC236}">
                <a16:creationId xmlns:a16="http://schemas.microsoft.com/office/drawing/2014/main" id="{73F80451-3C68-4E8D-B9E9-300BE42974ED}"/>
              </a:ext>
            </a:extLst>
          </p:cNvPr>
          <p:cNvSpPr>
            <a:spLocks noGrp="1"/>
          </p:cNvSpPr>
          <p:nvPr>
            <p:ph type="dt" sz="half" idx="2"/>
          </p:nvPr>
        </p:nvSpPr>
        <p:spPr>
          <a:xfrm>
            <a:off x="535341"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8E48D7-364E-480A-AA4A-5C8E226C238A}" type="datetimeFigureOut">
              <a:rPr lang="nb-NO" smtClean="0"/>
              <a:t>06.03.2025</a:t>
            </a:fld>
            <a:endParaRPr lang="nb-NO" dirty="0"/>
          </a:p>
        </p:txBody>
      </p:sp>
      <p:sp>
        <p:nvSpPr>
          <p:cNvPr id="5" name="Plassholder for bunntekst 4">
            <a:extLst>
              <a:ext uri="{FF2B5EF4-FFF2-40B4-BE49-F238E27FC236}">
                <a16:creationId xmlns:a16="http://schemas.microsoft.com/office/drawing/2014/main" id="{A8464B82-6724-4D86-ADA8-01BCD7BBD2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dirty="0"/>
          </a:p>
        </p:txBody>
      </p:sp>
      <p:sp>
        <p:nvSpPr>
          <p:cNvPr id="6" name="Plassholder for lysbildenummer 5">
            <a:extLst>
              <a:ext uri="{FF2B5EF4-FFF2-40B4-BE49-F238E27FC236}">
                <a16:creationId xmlns:a16="http://schemas.microsoft.com/office/drawing/2014/main" id="{BF0D8E8E-9919-4E51-8E99-33A5B5ED34E6}"/>
              </a:ext>
            </a:extLst>
          </p:cNvPr>
          <p:cNvSpPr>
            <a:spLocks noGrp="1"/>
          </p:cNvSpPr>
          <p:nvPr>
            <p:ph type="sldNum" sz="quarter" idx="4"/>
          </p:nvPr>
        </p:nvSpPr>
        <p:spPr>
          <a:xfrm>
            <a:off x="8977528"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C081D4-2BEC-46A5-9001-4AD38CF0E2F8}" type="slidenum">
              <a:rPr lang="nb-NO" smtClean="0"/>
              <a:t>‹#›</a:t>
            </a:fld>
            <a:endParaRPr lang="nb-NO" dirty="0"/>
          </a:p>
        </p:txBody>
      </p:sp>
    </p:spTree>
    <p:extLst>
      <p:ext uri="{BB962C8B-B14F-4D97-AF65-F5344CB8AC3E}">
        <p14:creationId xmlns:p14="http://schemas.microsoft.com/office/powerpoint/2010/main" val="1405424238"/>
      </p:ext>
    </p:extLst>
  </p:cSld>
  <p:clrMap bg1="lt1" tx1="dk1" bg2="lt2" tx2="dk2" accent1="accent1" accent2="accent2" accent3="accent3" accent4="accent4" accent5="accent5" accent6="accent6" hlink="hlink" folHlink="folHlink"/>
  <p:sldLayoutIdLst>
    <p:sldLayoutId id="2147483674" r:id="rId1"/>
    <p:sldLayoutId id="2147483670" r:id="rId2"/>
    <p:sldLayoutId id="2147483668" r:id="rId3"/>
    <p:sldLayoutId id="2147483680" r:id="rId4"/>
    <p:sldLayoutId id="2147483671" r:id="rId5"/>
    <p:sldLayoutId id="2147483672" r:id="rId6"/>
    <p:sldLayoutId id="2147483685" r:id="rId7"/>
    <p:sldLayoutId id="2147483669" r:id="rId8"/>
    <p:sldLayoutId id="2147483684" r:id="rId9"/>
    <p:sldLayoutId id="214748367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500"/>
        </a:spcBef>
        <a:buFont typeface="Arial" panose="020B0604020202020204" pitchFamily="34" charset="0"/>
        <a:buNone/>
        <a:defRPr sz="2500" kern="1200">
          <a:solidFill>
            <a:schemeClr val="tx1"/>
          </a:solidFill>
          <a:latin typeface="Georgia Pro" panose="02040502050405020303" pitchFamily="18" charset="0"/>
          <a:ea typeface="+mn-ea"/>
          <a:cs typeface="+mn-cs"/>
        </a:defRPr>
      </a:lvl1pPr>
      <a:lvl2pPr marL="230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424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792000" indent="-228600" algn="l" defTabSz="914400" rtl="0" eaLnBrk="1" latinLnBrk="0" hangingPunct="1">
        <a:lnSpc>
          <a:spcPct val="90000"/>
        </a:lnSpc>
        <a:spcBef>
          <a:spcPts val="500"/>
        </a:spcBef>
        <a:buSzPct val="60000"/>
        <a:buFont typeface="Corbel" panose="020B0503020204020204" pitchFamily="34" charset="0"/>
        <a:buChar char="°"/>
        <a:defRPr sz="1800" kern="1200">
          <a:solidFill>
            <a:schemeClr val="tx1"/>
          </a:solidFill>
          <a:latin typeface="+mn-lt"/>
          <a:ea typeface="+mn-ea"/>
          <a:cs typeface="+mn-cs"/>
        </a:defRPr>
      </a:lvl4pPr>
      <a:lvl5pPr marL="1152000" indent="-228600" algn="r" defTabSz="914400" rtl="0" eaLnBrk="1" latinLnBrk="0" hangingPunct="1">
        <a:lnSpc>
          <a:spcPct val="90000"/>
        </a:lnSpc>
        <a:spcBef>
          <a:spcPts val="500"/>
        </a:spcBef>
        <a:buFont typeface="Corbel" panose="020B0503020204020204" pitchFamily="34" charset="0"/>
        <a:buChar char="&gt;"/>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74832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CD29273-51A9-185A-4AC6-9DB215D91FDE}"/>
              </a:ext>
            </a:extLst>
          </p:cNvPr>
          <p:cNvSpPr>
            <a:spLocks noGrp="1"/>
          </p:cNvSpPr>
          <p:nvPr>
            <p:ph type="title"/>
          </p:nvPr>
        </p:nvSpPr>
        <p:spPr/>
        <p:txBody>
          <a:bodyPr/>
          <a:lstStyle/>
          <a:p>
            <a:r>
              <a:rPr lang="nb-NO" dirty="0"/>
              <a:t>Men hvem betaler?</a:t>
            </a:r>
          </a:p>
        </p:txBody>
      </p:sp>
      <p:sp>
        <p:nvSpPr>
          <p:cNvPr id="3" name="Plassholder for innhold 2">
            <a:extLst>
              <a:ext uri="{FF2B5EF4-FFF2-40B4-BE49-F238E27FC236}">
                <a16:creationId xmlns:a16="http://schemas.microsoft.com/office/drawing/2014/main" id="{9AA3E75E-E265-DB9C-A7B5-29573BB0C7A7}"/>
              </a:ext>
            </a:extLst>
          </p:cNvPr>
          <p:cNvSpPr>
            <a:spLocks noGrp="1"/>
          </p:cNvSpPr>
          <p:nvPr>
            <p:ph idx="1"/>
          </p:nvPr>
        </p:nvSpPr>
        <p:spPr/>
        <p:txBody>
          <a:bodyPr/>
          <a:lstStyle/>
          <a:p>
            <a:endParaRPr lang="nb-NO" dirty="0"/>
          </a:p>
          <a:p>
            <a:pPr marL="342900" indent="-342900">
              <a:buFontTx/>
              <a:buChar char="-"/>
            </a:pPr>
            <a:r>
              <a:rPr lang="nb-NO" dirty="0"/>
              <a:t>Gjensidighet</a:t>
            </a:r>
          </a:p>
          <a:p>
            <a:pPr marL="342900" indent="-342900">
              <a:buFontTx/>
              <a:buChar char="-"/>
            </a:pPr>
            <a:endParaRPr lang="nb-NO" dirty="0"/>
          </a:p>
          <a:p>
            <a:pPr marL="342900" indent="-342900">
              <a:buFontTx/>
              <a:buChar char="-"/>
            </a:pPr>
            <a:r>
              <a:rPr lang="nb-NO" dirty="0"/>
              <a:t>BEGGE har nytte = BEGGE betaler</a:t>
            </a:r>
          </a:p>
          <a:p>
            <a:pPr marL="342900" indent="-342900">
              <a:buFontTx/>
              <a:buChar char="-"/>
            </a:pPr>
            <a:endParaRPr lang="nb-NO" dirty="0"/>
          </a:p>
          <a:p>
            <a:pPr marL="342900" indent="-342900">
              <a:buFontTx/>
              <a:buChar char="-"/>
            </a:pPr>
            <a:r>
              <a:rPr lang="nb-NO" dirty="0"/>
              <a:t>Ikke nødvendigvis 50/50</a:t>
            </a:r>
          </a:p>
        </p:txBody>
      </p:sp>
    </p:spTree>
    <p:extLst>
      <p:ext uri="{BB962C8B-B14F-4D97-AF65-F5344CB8AC3E}">
        <p14:creationId xmlns:p14="http://schemas.microsoft.com/office/powerpoint/2010/main" val="21072932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FCA5727-6110-C292-1482-79D8BF623D0C}"/>
              </a:ext>
            </a:extLst>
          </p:cNvPr>
          <p:cNvSpPr>
            <a:spLocks noGrp="1"/>
          </p:cNvSpPr>
          <p:nvPr>
            <p:ph type="title"/>
          </p:nvPr>
        </p:nvSpPr>
        <p:spPr/>
        <p:txBody>
          <a:bodyPr/>
          <a:lstStyle/>
          <a:p>
            <a:r>
              <a:rPr lang="nb-NO" dirty="0"/>
              <a:t>Hvordan skal gjerdet være?</a:t>
            </a:r>
          </a:p>
        </p:txBody>
      </p:sp>
      <p:sp>
        <p:nvSpPr>
          <p:cNvPr id="3" name="Plassholder for innhold 2">
            <a:extLst>
              <a:ext uri="{FF2B5EF4-FFF2-40B4-BE49-F238E27FC236}">
                <a16:creationId xmlns:a16="http://schemas.microsoft.com/office/drawing/2014/main" id="{D58F0EE2-A570-53EB-BC1A-422A61609797}"/>
              </a:ext>
            </a:extLst>
          </p:cNvPr>
          <p:cNvSpPr>
            <a:spLocks noGrp="1"/>
          </p:cNvSpPr>
          <p:nvPr>
            <p:ph idx="1"/>
          </p:nvPr>
        </p:nvSpPr>
        <p:spPr/>
        <p:txBody>
          <a:bodyPr/>
          <a:lstStyle/>
          <a:p>
            <a:endParaRPr lang="nb-NO" dirty="0"/>
          </a:p>
          <a:p>
            <a:pPr marL="342900" indent="-342900">
              <a:buFontTx/>
              <a:buChar char="-"/>
            </a:pPr>
            <a:r>
              <a:rPr lang="nb-NO" dirty="0"/>
              <a:t>Lovens § 3</a:t>
            </a:r>
          </a:p>
          <a:p>
            <a:pPr marL="342900" indent="-342900">
              <a:buFontTx/>
              <a:buChar char="-"/>
            </a:pPr>
            <a:endParaRPr lang="nb-NO" dirty="0"/>
          </a:p>
          <a:p>
            <a:r>
              <a:rPr lang="nn-NO" i="1" dirty="0"/>
              <a:t>Grannegjerde skal vera såleis laga og vedlikehalde at det ikkje er farleg for folk eller husdyr.</a:t>
            </a:r>
          </a:p>
          <a:p>
            <a:endParaRPr lang="nn-NO" i="1" dirty="0"/>
          </a:p>
          <a:p>
            <a:r>
              <a:rPr lang="nn-NO" i="1" dirty="0"/>
              <a:t>Det må ikkje gjerast såleis at det løyner bort eller skader noko delemerke.</a:t>
            </a:r>
          </a:p>
          <a:p>
            <a:endParaRPr lang="nn-NO" i="1" dirty="0"/>
          </a:p>
          <a:p>
            <a:r>
              <a:rPr lang="nn-NO" i="1" dirty="0"/>
              <a:t>Gjerdeskipnad i strid med denne paragrafen kan ikkje avtalast.</a:t>
            </a:r>
            <a:endParaRPr lang="nb-NO" i="1" dirty="0"/>
          </a:p>
        </p:txBody>
      </p:sp>
    </p:spTree>
    <p:extLst>
      <p:ext uri="{BB962C8B-B14F-4D97-AF65-F5344CB8AC3E}">
        <p14:creationId xmlns:p14="http://schemas.microsoft.com/office/powerpoint/2010/main" val="36016616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B1A7411-3D01-13B6-4364-6D9025DF78AE}"/>
              </a:ext>
            </a:extLst>
          </p:cNvPr>
          <p:cNvSpPr>
            <a:spLocks noGrp="1"/>
          </p:cNvSpPr>
          <p:nvPr>
            <p:ph type="title"/>
          </p:nvPr>
        </p:nvSpPr>
        <p:spPr/>
        <p:txBody>
          <a:bodyPr/>
          <a:lstStyle/>
          <a:p>
            <a:r>
              <a:rPr lang="nb-NO" dirty="0"/>
              <a:t>Hvordan skal gjerdet være?</a:t>
            </a:r>
          </a:p>
        </p:txBody>
      </p:sp>
      <p:sp>
        <p:nvSpPr>
          <p:cNvPr id="3" name="Plassholder for innhold 2">
            <a:extLst>
              <a:ext uri="{FF2B5EF4-FFF2-40B4-BE49-F238E27FC236}">
                <a16:creationId xmlns:a16="http://schemas.microsoft.com/office/drawing/2014/main" id="{011DC725-8D81-9B2B-F086-6C16535E210E}"/>
              </a:ext>
            </a:extLst>
          </p:cNvPr>
          <p:cNvSpPr>
            <a:spLocks noGrp="1"/>
          </p:cNvSpPr>
          <p:nvPr>
            <p:ph idx="1"/>
          </p:nvPr>
        </p:nvSpPr>
        <p:spPr/>
        <p:txBody>
          <a:bodyPr/>
          <a:lstStyle/>
          <a:p>
            <a:endParaRPr lang="nb-NO" dirty="0"/>
          </a:p>
          <a:p>
            <a:pPr marL="342900" indent="-342900">
              <a:buFontTx/>
              <a:buChar char="-"/>
            </a:pPr>
            <a:r>
              <a:rPr lang="nb-NO" dirty="0"/>
              <a:t>Lovens § 4</a:t>
            </a:r>
          </a:p>
          <a:p>
            <a:pPr marL="342900" indent="-342900">
              <a:buFontTx/>
              <a:buChar char="-"/>
            </a:pPr>
            <a:endParaRPr lang="nb-NO" dirty="0"/>
          </a:p>
          <a:p>
            <a:r>
              <a:rPr lang="nn-NO" i="1" dirty="0"/>
              <a:t>Grannegjerde skal vera såleis laga og vedlikehalde at det ikkje er uturvande eller urimeleg til ulempe eller lyte på granneeigedom.</a:t>
            </a:r>
          </a:p>
          <a:p>
            <a:endParaRPr lang="nn-NO" i="1" dirty="0"/>
          </a:p>
          <a:p>
            <a:r>
              <a:rPr lang="nn-NO" i="1" dirty="0"/>
              <a:t>Det skal setjast i delelina, ikkje lenger inn på grannegrunnen enn på eigen grunn, og ikkje lenger inn enn 0,50 meter. Denne føresegna råkar ikkje steingard som lovleg står lenger inne på grannegrunn når denne lova tek til å gjelda.</a:t>
            </a:r>
            <a:endParaRPr lang="nb-NO" i="1" dirty="0"/>
          </a:p>
        </p:txBody>
      </p:sp>
    </p:spTree>
    <p:extLst>
      <p:ext uri="{BB962C8B-B14F-4D97-AF65-F5344CB8AC3E}">
        <p14:creationId xmlns:p14="http://schemas.microsoft.com/office/powerpoint/2010/main" val="1062321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251F3A3-01CF-4CE7-3EBC-32DBF52126C1}"/>
              </a:ext>
            </a:extLst>
          </p:cNvPr>
          <p:cNvSpPr>
            <a:spLocks noGrp="1"/>
          </p:cNvSpPr>
          <p:nvPr>
            <p:ph type="title"/>
          </p:nvPr>
        </p:nvSpPr>
        <p:spPr/>
        <p:txBody>
          <a:bodyPr/>
          <a:lstStyle/>
          <a:p>
            <a:r>
              <a:rPr lang="nb-NO" dirty="0"/>
              <a:t>Hvordan skal gjerdet være</a:t>
            </a:r>
          </a:p>
        </p:txBody>
      </p:sp>
      <p:sp>
        <p:nvSpPr>
          <p:cNvPr id="3" name="Plassholder for innhold 2">
            <a:extLst>
              <a:ext uri="{FF2B5EF4-FFF2-40B4-BE49-F238E27FC236}">
                <a16:creationId xmlns:a16="http://schemas.microsoft.com/office/drawing/2014/main" id="{281B839E-3AF8-497B-3579-C7EA87344DF1}"/>
              </a:ext>
            </a:extLst>
          </p:cNvPr>
          <p:cNvSpPr>
            <a:spLocks noGrp="1"/>
          </p:cNvSpPr>
          <p:nvPr>
            <p:ph idx="1"/>
          </p:nvPr>
        </p:nvSpPr>
        <p:spPr/>
        <p:txBody>
          <a:bodyPr/>
          <a:lstStyle/>
          <a:p>
            <a:endParaRPr lang="nb-NO" dirty="0"/>
          </a:p>
          <a:p>
            <a:pPr marL="342900" indent="-342900">
              <a:buFontTx/>
              <a:buChar char="-"/>
            </a:pPr>
            <a:r>
              <a:rPr lang="nb-NO" dirty="0"/>
              <a:t>Ingen øvrige krav til gjerdets kvaliteter eller funksjonsevne</a:t>
            </a:r>
          </a:p>
          <a:p>
            <a:pPr marL="342900" indent="-342900">
              <a:buFontTx/>
              <a:buChar char="-"/>
            </a:pPr>
            <a:endParaRPr lang="nb-NO" dirty="0"/>
          </a:p>
          <a:p>
            <a:pPr marL="342900" indent="-342900">
              <a:buFontTx/>
              <a:buChar char="-"/>
            </a:pPr>
            <a:r>
              <a:rPr lang="nb-NO" dirty="0"/>
              <a:t>Selvsagt spennende når vi kommer inn i beitelovens erstatningsregler</a:t>
            </a:r>
          </a:p>
          <a:p>
            <a:pPr marL="342900" indent="-342900">
              <a:buFontTx/>
              <a:buChar char="-"/>
            </a:pPr>
            <a:endParaRPr lang="nb-NO" dirty="0"/>
          </a:p>
          <a:p>
            <a:pPr marL="342900" indent="-342900">
              <a:buFontTx/>
              <a:buChar char="-"/>
            </a:pPr>
            <a:r>
              <a:rPr lang="nb-NO" dirty="0"/>
              <a:t>Videre diskusjon der….</a:t>
            </a:r>
          </a:p>
        </p:txBody>
      </p:sp>
    </p:spTree>
    <p:extLst>
      <p:ext uri="{BB962C8B-B14F-4D97-AF65-F5344CB8AC3E}">
        <p14:creationId xmlns:p14="http://schemas.microsoft.com/office/powerpoint/2010/main" val="19554160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8F1A4B4-954A-46C5-823E-7C4C8A12FCAE}"/>
              </a:ext>
            </a:extLst>
          </p:cNvPr>
          <p:cNvSpPr>
            <a:spLocks noGrp="1"/>
          </p:cNvSpPr>
          <p:nvPr>
            <p:ph type="title"/>
          </p:nvPr>
        </p:nvSpPr>
        <p:spPr/>
        <p:txBody>
          <a:bodyPr/>
          <a:lstStyle/>
          <a:p>
            <a:r>
              <a:rPr lang="nb-NO" dirty="0"/>
              <a:t>Beiteloven § 6 </a:t>
            </a:r>
          </a:p>
        </p:txBody>
      </p:sp>
      <p:sp>
        <p:nvSpPr>
          <p:cNvPr id="3" name="Plassholder for innhold 2">
            <a:extLst>
              <a:ext uri="{FF2B5EF4-FFF2-40B4-BE49-F238E27FC236}">
                <a16:creationId xmlns:a16="http://schemas.microsoft.com/office/drawing/2014/main" id="{C4D4429F-B824-4773-BA42-1EF16786508D}"/>
              </a:ext>
            </a:extLst>
          </p:cNvPr>
          <p:cNvSpPr>
            <a:spLocks noGrp="1"/>
          </p:cNvSpPr>
          <p:nvPr>
            <p:ph idx="1"/>
          </p:nvPr>
        </p:nvSpPr>
        <p:spPr/>
        <p:txBody>
          <a:bodyPr/>
          <a:lstStyle/>
          <a:p>
            <a:endParaRPr lang="nb-NO" dirty="0"/>
          </a:p>
          <a:p>
            <a:r>
              <a:rPr lang="nb-NO" dirty="0"/>
              <a:t>§ 6</a:t>
            </a:r>
          </a:p>
          <a:p>
            <a:r>
              <a:rPr lang="nn-NO" sz="2000" i="1" dirty="0"/>
              <a:t>Eigar og innehavar av husdyr skal syta for at husdyr ikkje kjem inn på område der eigaren eller innehavaren ikkje har rett til å la dyra vera. Same skyldnaden har den som for eigaren eller innehavaren har tilsyn med husdyr. Med husdyr </a:t>
            </a:r>
            <a:r>
              <a:rPr lang="nn-NO" sz="2000" i="1" dirty="0" err="1"/>
              <a:t>meinar</a:t>
            </a:r>
            <a:r>
              <a:rPr lang="nn-NO" sz="2000" i="1" dirty="0"/>
              <a:t> ein i denne lova hest, storfe, gris, sau, geit og fjørfe </a:t>
            </a:r>
            <a:r>
              <a:rPr lang="nn-NO" sz="2000" i="1" dirty="0" err="1"/>
              <a:t>unnanteke</a:t>
            </a:r>
            <a:r>
              <a:rPr lang="nn-NO" sz="2000" i="1" dirty="0"/>
              <a:t> duer</a:t>
            </a:r>
            <a:r>
              <a:rPr lang="nn-NO" sz="2000" dirty="0"/>
              <a:t>.</a:t>
            </a:r>
          </a:p>
          <a:p>
            <a:endParaRPr lang="nn-NO" sz="2000" dirty="0"/>
          </a:p>
        </p:txBody>
      </p:sp>
    </p:spTree>
    <p:extLst>
      <p:ext uri="{BB962C8B-B14F-4D97-AF65-F5344CB8AC3E}">
        <p14:creationId xmlns:p14="http://schemas.microsoft.com/office/powerpoint/2010/main" val="40132970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A39E3F4-24E7-9A97-D2AA-A14EB97AEFE7}"/>
              </a:ext>
            </a:extLst>
          </p:cNvPr>
          <p:cNvSpPr>
            <a:spLocks noGrp="1"/>
          </p:cNvSpPr>
          <p:nvPr>
            <p:ph type="title"/>
          </p:nvPr>
        </p:nvSpPr>
        <p:spPr/>
        <p:txBody>
          <a:bodyPr/>
          <a:lstStyle/>
          <a:p>
            <a:r>
              <a:rPr lang="nb-NO" dirty="0"/>
              <a:t>Beiteloven § 6</a:t>
            </a:r>
          </a:p>
        </p:txBody>
      </p:sp>
      <p:sp>
        <p:nvSpPr>
          <p:cNvPr id="3" name="Plassholder for innhold 2">
            <a:extLst>
              <a:ext uri="{FF2B5EF4-FFF2-40B4-BE49-F238E27FC236}">
                <a16:creationId xmlns:a16="http://schemas.microsoft.com/office/drawing/2014/main" id="{2CB7E5CC-FE06-68EF-E2D8-4C2C3B46D670}"/>
              </a:ext>
            </a:extLst>
          </p:cNvPr>
          <p:cNvSpPr>
            <a:spLocks noGrp="1"/>
          </p:cNvSpPr>
          <p:nvPr>
            <p:ph idx="1"/>
          </p:nvPr>
        </p:nvSpPr>
        <p:spPr/>
        <p:txBody>
          <a:bodyPr/>
          <a:lstStyle/>
          <a:p>
            <a:endParaRPr lang="nb-NO" dirty="0"/>
          </a:p>
          <a:p>
            <a:pPr marL="342900" indent="-342900">
              <a:buFontTx/>
              <a:buChar char="-"/>
            </a:pPr>
            <a:r>
              <a:rPr lang="nb-NO" dirty="0"/>
              <a:t>Vokterplikt</a:t>
            </a:r>
          </a:p>
          <a:p>
            <a:pPr marL="342900" indent="-342900">
              <a:buFontTx/>
              <a:buChar char="-"/>
            </a:pPr>
            <a:endParaRPr lang="nb-NO" dirty="0"/>
          </a:p>
          <a:p>
            <a:pPr marL="342900" indent="-342900">
              <a:buFontTx/>
              <a:buChar char="-"/>
            </a:pPr>
            <a:r>
              <a:rPr lang="nb-NO" dirty="0"/>
              <a:t>Dyreeier som plikter å holde dyrene der de skal være</a:t>
            </a:r>
          </a:p>
          <a:p>
            <a:pPr marL="342900" indent="-342900">
              <a:buFontTx/>
              <a:buChar char="-"/>
            </a:pPr>
            <a:endParaRPr lang="nb-NO" dirty="0"/>
          </a:p>
          <a:p>
            <a:pPr marL="342900" indent="-342900">
              <a:buFontTx/>
              <a:buChar char="-"/>
            </a:pPr>
            <a:r>
              <a:rPr lang="nb-NO" dirty="0"/>
              <a:t>Ikke tredjemanns plikt å holde dem ute</a:t>
            </a:r>
          </a:p>
          <a:p>
            <a:pPr marL="342900" indent="-342900">
              <a:buFontTx/>
              <a:buChar char="-"/>
            </a:pPr>
            <a:endParaRPr lang="nb-NO" dirty="0"/>
          </a:p>
          <a:p>
            <a:pPr marL="342900" indent="-342900">
              <a:buFontTx/>
              <a:buChar char="-"/>
            </a:pPr>
            <a:r>
              <a:rPr lang="nb-NO" dirty="0"/>
              <a:t>Dyreeier plikter å hente tilbake dyr</a:t>
            </a:r>
          </a:p>
        </p:txBody>
      </p:sp>
    </p:spTree>
    <p:extLst>
      <p:ext uri="{BB962C8B-B14F-4D97-AF65-F5344CB8AC3E}">
        <p14:creationId xmlns:p14="http://schemas.microsoft.com/office/powerpoint/2010/main" val="29278878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4B3F972-16A7-4988-9986-1EF6EB4D0941}"/>
              </a:ext>
            </a:extLst>
          </p:cNvPr>
          <p:cNvSpPr>
            <a:spLocks noGrp="1"/>
          </p:cNvSpPr>
          <p:nvPr>
            <p:ph type="title"/>
          </p:nvPr>
        </p:nvSpPr>
        <p:spPr/>
        <p:txBody>
          <a:bodyPr/>
          <a:lstStyle/>
          <a:p>
            <a:r>
              <a:rPr lang="nb-NO" dirty="0"/>
              <a:t>Beiteloven § 7 </a:t>
            </a:r>
          </a:p>
        </p:txBody>
      </p:sp>
      <p:sp>
        <p:nvSpPr>
          <p:cNvPr id="3" name="Plassholder for innhold 2">
            <a:extLst>
              <a:ext uri="{FF2B5EF4-FFF2-40B4-BE49-F238E27FC236}">
                <a16:creationId xmlns:a16="http://schemas.microsoft.com/office/drawing/2014/main" id="{741C923F-D916-46C4-97C3-2792A08E5B32}"/>
              </a:ext>
            </a:extLst>
          </p:cNvPr>
          <p:cNvSpPr>
            <a:spLocks noGrp="1"/>
          </p:cNvSpPr>
          <p:nvPr>
            <p:ph idx="1"/>
          </p:nvPr>
        </p:nvSpPr>
        <p:spPr/>
        <p:txBody>
          <a:bodyPr/>
          <a:lstStyle/>
          <a:p>
            <a:r>
              <a:rPr lang="nb-NO" dirty="0"/>
              <a:t>§ 7</a:t>
            </a:r>
          </a:p>
          <a:p>
            <a:r>
              <a:rPr lang="nn-NO" sz="2000" i="1" dirty="0"/>
              <a:t>Kjem husdyr inn på område der eigaren eller innehavaren av dyret ikkje har rett til å la det halda til, er eigaren eller innehavaren skyldig å svara skadebot for den skaden dyret valdar på avling og annan eigedom.</a:t>
            </a:r>
          </a:p>
          <a:p>
            <a:endParaRPr lang="nn-NO" sz="2000" i="1" dirty="0"/>
          </a:p>
          <a:p>
            <a:r>
              <a:rPr lang="nn-NO" sz="2000" i="1" dirty="0"/>
              <a:t>Har skadelidne sjølv medverka til skaden med å vanhalda gjerdeskyldnaden sin eller på annan måte, kan skadebota setjast ned eller falla heilt bort alt etter kor stor skuld han har</a:t>
            </a:r>
          </a:p>
          <a:p>
            <a:endParaRPr lang="nb-NO" dirty="0"/>
          </a:p>
        </p:txBody>
      </p:sp>
    </p:spTree>
    <p:extLst>
      <p:ext uri="{BB962C8B-B14F-4D97-AF65-F5344CB8AC3E}">
        <p14:creationId xmlns:p14="http://schemas.microsoft.com/office/powerpoint/2010/main" val="29944652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8866C04-19DF-470A-B69A-6BE7AAC7960A}"/>
              </a:ext>
            </a:extLst>
          </p:cNvPr>
          <p:cNvSpPr>
            <a:spLocks noGrp="1"/>
          </p:cNvSpPr>
          <p:nvPr>
            <p:ph type="title"/>
          </p:nvPr>
        </p:nvSpPr>
        <p:spPr/>
        <p:txBody>
          <a:bodyPr/>
          <a:lstStyle/>
          <a:p>
            <a:r>
              <a:rPr lang="nb-NO" dirty="0"/>
              <a:t>Beiteloven § 7</a:t>
            </a:r>
          </a:p>
        </p:txBody>
      </p:sp>
      <p:sp>
        <p:nvSpPr>
          <p:cNvPr id="3" name="Plassholder for innhold 2">
            <a:extLst>
              <a:ext uri="{FF2B5EF4-FFF2-40B4-BE49-F238E27FC236}">
                <a16:creationId xmlns:a16="http://schemas.microsoft.com/office/drawing/2014/main" id="{341A9012-9088-4F80-84CB-CA5D9480024E}"/>
              </a:ext>
            </a:extLst>
          </p:cNvPr>
          <p:cNvSpPr>
            <a:spLocks noGrp="1"/>
          </p:cNvSpPr>
          <p:nvPr>
            <p:ph idx="1"/>
          </p:nvPr>
        </p:nvSpPr>
        <p:spPr/>
        <p:txBody>
          <a:bodyPr/>
          <a:lstStyle/>
          <a:p>
            <a:endParaRPr lang="nb-NO" dirty="0"/>
          </a:p>
          <a:p>
            <a:pPr marL="342900" indent="-342900">
              <a:buFontTx/>
              <a:buChar char="-"/>
            </a:pPr>
            <a:r>
              <a:rPr lang="nb-NO" dirty="0" err="1"/>
              <a:t>Dyreier</a:t>
            </a:r>
            <a:r>
              <a:rPr lang="nb-NO" dirty="0"/>
              <a:t> er erstatningspliktig</a:t>
            </a:r>
          </a:p>
          <a:p>
            <a:pPr marL="342900" indent="-342900">
              <a:buFontTx/>
              <a:buChar char="-"/>
            </a:pPr>
            <a:endParaRPr lang="nb-NO" dirty="0"/>
          </a:p>
          <a:p>
            <a:pPr marL="342900" indent="-342900">
              <a:buFontTx/>
              <a:buChar char="-"/>
            </a:pPr>
            <a:r>
              <a:rPr lang="nb-NO" dirty="0"/>
              <a:t>Såkalt objektivt ansvar</a:t>
            </a:r>
          </a:p>
          <a:p>
            <a:pPr marL="342900" indent="-342900">
              <a:buFontTx/>
              <a:buChar char="-"/>
            </a:pPr>
            <a:endParaRPr lang="nb-NO" dirty="0"/>
          </a:p>
          <a:p>
            <a:pPr marL="342900" indent="-342900">
              <a:buFontTx/>
              <a:buChar char="-"/>
            </a:pPr>
            <a:r>
              <a:rPr lang="nb-NO" dirty="0"/>
              <a:t>Men med en begrensning av ansvaret</a:t>
            </a:r>
          </a:p>
        </p:txBody>
      </p:sp>
    </p:spTree>
    <p:extLst>
      <p:ext uri="{BB962C8B-B14F-4D97-AF65-F5344CB8AC3E}">
        <p14:creationId xmlns:p14="http://schemas.microsoft.com/office/powerpoint/2010/main" val="29924491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959D066-5CF4-7336-7B18-19249854C156}"/>
              </a:ext>
            </a:extLst>
          </p:cNvPr>
          <p:cNvSpPr>
            <a:spLocks noGrp="1"/>
          </p:cNvSpPr>
          <p:nvPr>
            <p:ph type="title"/>
          </p:nvPr>
        </p:nvSpPr>
        <p:spPr/>
        <p:txBody>
          <a:bodyPr/>
          <a:lstStyle/>
          <a:p>
            <a:r>
              <a:rPr lang="nb-NO" dirty="0"/>
              <a:t>Beiteloven § 7</a:t>
            </a:r>
          </a:p>
        </p:txBody>
      </p:sp>
      <p:sp>
        <p:nvSpPr>
          <p:cNvPr id="3" name="Plassholder for innhold 2">
            <a:extLst>
              <a:ext uri="{FF2B5EF4-FFF2-40B4-BE49-F238E27FC236}">
                <a16:creationId xmlns:a16="http://schemas.microsoft.com/office/drawing/2014/main" id="{92F6917C-1BC1-6099-A105-074992389052}"/>
              </a:ext>
            </a:extLst>
          </p:cNvPr>
          <p:cNvSpPr>
            <a:spLocks noGrp="1"/>
          </p:cNvSpPr>
          <p:nvPr>
            <p:ph idx="1"/>
          </p:nvPr>
        </p:nvSpPr>
        <p:spPr/>
        <p:txBody>
          <a:bodyPr/>
          <a:lstStyle/>
          <a:p>
            <a:endParaRPr lang="nb-NO" dirty="0"/>
          </a:p>
          <a:p>
            <a:pPr marL="342900" indent="-342900">
              <a:buFontTx/>
              <a:buChar char="-"/>
            </a:pPr>
            <a:r>
              <a:rPr lang="nb-NO" dirty="0"/>
              <a:t>Begrensning i ansvaret</a:t>
            </a:r>
          </a:p>
          <a:p>
            <a:pPr marL="342900" indent="-342900">
              <a:buFontTx/>
              <a:buChar char="-"/>
            </a:pPr>
            <a:endParaRPr lang="nb-NO" dirty="0"/>
          </a:p>
          <a:p>
            <a:pPr marL="342900" indent="-342900">
              <a:buFontTx/>
              <a:buChar char="-"/>
            </a:pPr>
            <a:r>
              <a:rPr lang="nb-NO" dirty="0"/>
              <a:t>To begrep fra generell erstatningsrett</a:t>
            </a:r>
          </a:p>
          <a:p>
            <a:pPr marL="342900" indent="-342900">
              <a:buFontTx/>
              <a:buChar char="-"/>
            </a:pPr>
            <a:endParaRPr lang="nb-NO" dirty="0"/>
          </a:p>
          <a:p>
            <a:pPr marL="342900" indent="-342900">
              <a:buFontTx/>
              <a:buChar char="-"/>
            </a:pPr>
            <a:r>
              <a:rPr lang="nb-NO" dirty="0"/>
              <a:t>Medvirkeransvar</a:t>
            </a:r>
          </a:p>
          <a:p>
            <a:pPr marL="342900" indent="-342900">
              <a:buFontTx/>
              <a:buChar char="-"/>
            </a:pPr>
            <a:endParaRPr lang="nb-NO" dirty="0"/>
          </a:p>
          <a:p>
            <a:pPr marL="342900" indent="-342900">
              <a:buFontTx/>
              <a:buChar char="-"/>
            </a:pPr>
            <a:r>
              <a:rPr lang="nb-NO" dirty="0"/>
              <a:t>Plikt for skadelidte til å begrense skadeomfanget</a:t>
            </a:r>
          </a:p>
          <a:p>
            <a:r>
              <a:rPr lang="nb-NO" dirty="0"/>
              <a:t>    </a:t>
            </a:r>
            <a:r>
              <a:rPr lang="nb-NO" sz="1400" dirty="0"/>
              <a:t>siste punkt for så vidt like mye hentet fra kontraktsrett som fra alminnelig erstatningsrett…..</a:t>
            </a:r>
            <a:endParaRPr lang="nb-NO" dirty="0"/>
          </a:p>
        </p:txBody>
      </p:sp>
    </p:spTree>
    <p:extLst>
      <p:ext uri="{BB962C8B-B14F-4D97-AF65-F5344CB8AC3E}">
        <p14:creationId xmlns:p14="http://schemas.microsoft.com/office/powerpoint/2010/main" val="17518971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0FF2613-8E7E-A352-71F4-CE8CB453D01D}"/>
              </a:ext>
            </a:extLst>
          </p:cNvPr>
          <p:cNvSpPr>
            <a:spLocks noGrp="1"/>
          </p:cNvSpPr>
          <p:nvPr>
            <p:ph type="title"/>
          </p:nvPr>
        </p:nvSpPr>
        <p:spPr/>
        <p:txBody>
          <a:bodyPr/>
          <a:lstStyle/>
          <a:p>
            <a:r>
              <a:rPr lang="nb-NO" dirty="0"/>
              <a:t>Beiteloven § 7</a:t>
            </a:r>
          </a:p>
        </p:txBody>
      </p:sp>
      <p:sp>
        <p:nvSpPr>
          <p:cNvPr id="3" name="Plassholder for innhold 2">
            <a:extLst>
              <a:ext uri="{FF2B5EF4-FFF2-40B4-BE49-F238E27FC236}">
                <a16:creationId xmlns:a16="http://schemas.microsoft.com/office/drawing/2014/main" id="{E1AAB980-BD9B-5791-C557-A05375228B17}"/>
              </a:ext>
            </a:extLst>
          </p:cNvPr>
          <p:cNvSpPr>
            <a:spLocks noGrp="1"/>
          </p:cNvSpPr>
          <p:nvPr>
            <p:ph idx="1"/>
          </p:nvPr>
        </p:nvSpPr>
        <p:spPr/>
        <p:txBody>
          <a:bodyPr/>
          <a:lstStyle/>
          <a:p>
            <a:r>
              <a:rPr lang="nb-NO" dirty="0"/>
              <a:t> </a:t>
            </a:r>
          </a:p>
          <a:p>
            <a:pPr marL="342900" indent="-342900">
              <a:buFontTx/>
              <a:buChar char="-"/>
            </a:pPr>
            <a:r>
              <a:rPr lang="nb-NO" dirty="0"/>
              <a:t>To ledd i begrensningsbestemmelsen</a:t>
            </a:r>
          </a:p>
          <a:p>
            <a:pPr marL="342900" indent="-342900">
              <a:buFontTx/>
              <a:buChar char="-"/>
            </a:pPr>
            <a:endParaRPr lang="nb-NO" dirty="0"/>
          </a:p>
          <a:p>
            <a:pPr marL="342900" indent="-342900">
              <a:buFontTx/>
              <a:buChar char="-"/>
            </a:pPr>
            <a:r>
              <a:rPr lang="nb-NO" dirty="0"/>
              <a:t>Unnlatt </a:t>
            </a:r>
            <a:r>
              <a:rPr lang="nb-NO" i="1" dirty="0"/>
              <a:t>pliktig </a:t>
            </a:r>
            <a:r>
              <a:rPr lang="nb-NO" dirty="0"/>
              <a:t>gjerdehold</a:t>
            </a:r>
          </a:p>
          <a:p>
            <a:pPr marL="342900" indent="-342900">
              <a:buFontTx/>
              <a:buChar char="-"/>
            </a:pPr>
            <a:endParaRPr lang="nb-NO" dirty="0"/>
          </a:p>
          <a:p>
            <a:pPr marL="342900" indent="-342900">
              <a:buFontTx/>
              <a:buChar char="-"/>
            </a:pPr>
            <a:r>
              <a:rPr lang="nb-NO" dirty="0"/>
              <a:t>På annen måte medvirket</a:t>
            </a:r>
          </a:p>
        </p:txBody>
      </p:sp>
    </p:spTree>
    <p:extLst>
      <p:ext uri="{BB962C8B-B14F-4D97-AF65-F5344CB8AC3E}">
        <p14:creationId xmlns:p14="http://schemas.microsoft.com/office/powerpoint/2010/main" val="4170220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39DE5CA-6CC0-428F-89A8-C5BA5090BDEA}"/>
              </a:ext>
            </a:extLst>
          </p:cNvPr>
          <p:cNvSpPr>
            <a:spLocks noGrp="1"/>
          </p:cNvSpPr>
          <p:nvPr>
            <p:ph type="title"/>
          </p:nvPr>
        </p:nvSpPr>
        <p:spPr/>
        <p:txBody>
          <a:bodyPr/>
          <a:lstStyle/>
          <a:p>
            <a:r>
              <a:rPr lang="nb-NO" dirty="0"/>
              <a:t>tema</a:t>
            </a:r>
          </a:p>
        </p:txBody>
      </p:sp>
      <p:sp>
        <p:nvSpPr>
          <p:cNvPr id="3" name="Plassholder for innhold 2">
            <a:extLst>
              <a:ext uri="{FF2B5EF4-FFF2-40B4-BE49-F238E27FC236}">
                <a16:creationId xmlns:a16="http://schemas.microsoft.com/office/drawing/2014/main" id="{05C1AD32-D374-4284-BF0A-749238B3A7EF}"/>
              </a:ext>
            </a:extLst>
          </p:cNvPr>
          <p:cNvSpPr>
            <a:spLocks noGrp="1"/>
          </p:cNvSpPr>
          <p:nvPr>
            <p:ph idx="1"/>
          </p:nvPr>
        </p:nvSpPr>
        <p:spPr/>
        <p:txBody>
          <a:bodyPr/>
          <a:lstStyle/>
          <a:p>
            <a:endParaRPr lang="nb-NO" dirty="0"/>
          </a:p>
          <a:p>
            <a:r>
              <a:rPr lang="nb-NO" dirty="0"/>
              <a:t>Grannegjerdeloven – regler om gjerder</a:t>
            </a:r>
          </a:p>
          <a:p>
            <a:endParaRPr lang="nb-NO" dirty="0"/>
          </a:p>
          <a:p>
            <a:r>
              <a:rPr lang="nb-NO" dirty="0"/>
              <a:t>Beitelovens erstatningsregler – og betydningen av gjerder for erstatningsplikt</a:t>
            </a:r>
          </a:p>
        </p:txBody>
      </p:sp>
    </p:spTree>
    <p:extLst>
      <p:ext uri="{BB962C8B-B14F-4D97-AF65-F5344CB8AC3E}">
        <p14:creationId xmlns:p14="http://schemas.microsoft.com/office/powerpoint/2010/main" val="42275108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55F6C7B-820E-1E7F-A35B-2EF910F36848}"/>
              </a:ext>
            </a:extLst>
          </p:cNvPr>
          <p:cNvSpPr>
            <a:spLocks noGrp="1"/>
          </p:cNvSpPr>
          <p:nvPr>
            <p:ph type="title"/>
          </p:nvPr>
        </p:nvSpPr>
        <p:spPr/>
        <p:txBody>
          <a:bodyPr/>
          <a:lstStyle/>
          <a:p>
            <a:r>
              <a:rPr lang="nb-NO" dirty="0"/>
              <a:t>Beiteloven § 7 – pliktig gjerdehold</a:t>
            </a:r>
          </a:p>
        </p:txBody>
      </p:sp>
      <p:sp>
        <p:nvSpPr>
          <p:cNvPr id="3" name="Plassholder for innhold 2">
            <a:extLst>
              <a:ext uri="{FF2B5EF4-FFF2-40B4-BE49-F238E27FC236}">
                <a16:creationId xmlns:a16="http://schemas.microsoft.com/office/drawing/2014/main" id="{ED01E128-F7BE-583F-1CDF-A08781B17570}"/>
              </a:ext>
            </a:extLst>
          </p:cNvPr>
          <p:cNvSpPr>
            <a:spLocks noGrp="1"/>
          </p:cNvSpPr>
          <p:nvPr>
            <p:ph idx="1"/>
          </p:nvPr>
        </p:nvSpPr>
        <p:spPr/>
        <p:txBody>
          <a:bodyPr/>
          <a:lstStyle/>
          <a:p>
            <a:endParaRPr lang="nb-NO" dirty="0"/>
          </a:p>
          <a:p>
            <a:pPr marL="342900" indent="-342900">
              <a:buFontTx/>
              <a:buChar char="-"/>
            </a:pPr>
            <a:r>
              <a:rPr lang="nb-NO" dirty="0"/>
              <a:t>«pliktig gjerdehold» kun der det foreligger faktisk plikt</a:t>
            </a:r>
          </a:p>
          <a:p>
            <a:pPr marL="342900" indent="-342900">
              <a:buFontTx/>
              <a:buChar char="-"/>
            </a:pPr>
            <a:endParaRPr lang="nb-NO" dirty="0"/>
          </a:p>
          <a:p>
            <a:pPr marL="342900" indent="-342900">
              <a:buFontTx/>
              <a:buChar char="-"/>
            </a:pPr>
            <a:r>
              <a:rPr lang="nb-NO" dirty="0"/>
              <a:t>Som vi så av grannegjerdeloven, i liten grad generell plikt</a:t>
            </a:r>
          </a:p>
          <a:p>
            <a:pPr marL="342900" indent="-342900">
              <a:buFontTx/>
              <a:buChar char="-"/>
            </a:pPr>
            <a:endParaRPr lang="nb-NO" dirty="0"/>
          </a:p>
          <a:p>
            <a:pPr marL="342900" indent="-342900">
              <a:buFontTx/>
              <a:buChar char="-"/>
            </a:pPr>
            <a:r>
              <a:rPr lang="nb-NO" dirty="0"/>
              <a:t>Kun de plikter som kommer fra jordskifteavgjørelser etter grannegjerdeloven eller gjeldende avtale eller eldre rettsavgjørelser</a:t>
            </a:r>
          </a:p>
        </p:txBody>
      </p:sp>
    </p:spTree>
    <p:extLst>
      <p:ext uri="{BB962C8B-B14F-4D97-AF65-F5344CB8AC3E}">
        <p14:creationId xmlns:p14="http://schemas.microsoft.com/office/powerpoint/2010/main" val="28252673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CDA60F5-BD2E-B097-8160-563CBCBF1A8C}"/>
              </a:ext>
            </a:extLst>
          </p:cNvPr>
          <p:cNvSpPr>
            <a:spLocks noGrp="1"/>
          </p:cNvSpPr>
          <p:nvPr>
            <p:ph type="title"/>
          </p:nvPr>
        </p:nvSpPr>
        <p:spPr/>
        <p:txBody>
          <a:bodyPr/>
          <a:lstStyle/>
          <a:p>
            <a:r>
              <a:rPr lang="nb-NO" dirty="0"/>
              <a:t>Beiteloven § 7 – annen medvirkning</a:t>
            </a:r>
          </a:p>
        </p:txBody>
      </p:sp>
      <p:sp>
        <p:nvSpPr>
          <p:cNvPr id="3" name="Plassholder for innhold 2">
            <a:extLst>
              <a:ext uri="{FF2B5EF4-FFF2-40B4-BE49-F238E27FC236}">
                <a16:creationId xmlns:a16="http://schemas.microsoft.com/office/drawing/2014/main" id="{DB734290-5602-8707-A97E-47EEF6BF8A05}"/>
              </a:ext>
            </a:extLst>
          </p:cNvPr>
          <p:cNvSpPr>
            <a:spLocks noGrp="1"/>
          </p:cNvSpPr>
          <p:nvPr>
            <p:ph idx="1"/>
          </p:nvPr>
        </p:nvSpPr>
        <p:spPr/>
        <p:txBody>
          <a:bodyPr/>
          <a:lstStyle/>
          <a:p>
            <a:endParaRPr lang="nb-NO" dirty="0"/>
          </a:p>
          <a:p>
            <a:pPr marL="342900" indent="-342900">
              <a:buFontTx/>
              <a:buChar char="-"/>
            </a:pPr>
            <a:r>
              <a:rPr lang="nb-NO" dirty="0"/>
              <a:t>Fortsatt gjerde</a:t>
            </a:r>
          </a:p>
          <a:p>
            <a:pPr marL="342900" indent="-342900">
              <a:buFontTx/>
              <a:buChar char="-"/>
            </a:pPr>
            <a:endParaRPr lang="nb-NO" dirty="0"/>
          </a:p>
          <a:p>
            <a:pPr marL="342900" indent="-342900">
              <a:buFontTx/>
              <a:buChar char="-"/>
            </a:pPr>
            <a:r>
              <a:rPr lang="nb-NO" dirty="0"/>
              <a:t>Ikke PLIKTIG gjerde</a:t>
            </a:r>
          </a:p>
          <a:p>
            <a:pPr marL="342900" indent="-342900">
              <a:buFontTx/>
              <a:buChar char="-"/>
            </a:pPr>
            <a:endParaRPr lang="nb-NO" dirty="0"/>
          </a:p>
          <a:p>
            <a:pPr marL="342900" indent="-342900">
              <a:buFontTx/>
              <a:buChar char="-"/>
            </a:pPr>
            <a:r>
              <a:rPr lang="nb-NO" dirty="0"/>
              <a:t>Men gjerde som «det kanskje hadde vært lurt å beskytte seg med etter forholdene»</a:t>
            </a:r>
          </a:p>
        </p:txBody>
      </p:sp>
    </p:spTree>
    <p:extLst>
      <p:ext uri="{BB962C8B-B14F-4D97-AF65-F5344CB8AC3E}">
        <p14:creationId xmlns:p14="http://schemas.microsoft.com/office/powerpoint/2010/main" val="4216265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C9540F7-5655-FEAF-D2BE-528B00D39CA3}"/>
              </a:ext>
            </a:extLst>
          </p:cNvPr>
          <p:cNvSpPr>
            <a:spLocks noGrp="1"/>
          </p:cNvSpPr>
          <p:nvPr>
            <p:ph type="title"/>
          </p:nvPr>
        </p:nvSpPr>
        <p:spPr/>
        <p:txBody>
          <a:bodyPr/>
          <a:lstStyle/>
          <a:p>
            <a:r>
              <a:rPr lang="nb-NO" dirty="0"/>
              <a:t>Beiteloven § 7 – hvor godt gjerde?</a:t>
            </a:r>
          </a:p>
        </p:txBody>
      </p:sp>
      <p:sp>
        <p:nvSpPr>
          <p:cNvPr id="3" name="Plassholder for innhold 2">
            <a:extLst>
              <a:ext uri="{FF2B5EF4-FFF2-40B4-BE49-F238E27FC236}">
                <a16:creationId xmlns:a16="http://schemas.microsoft.com/office/drawing/2014/main" id="{67FA32A2-134F-6949-8F2B-5B002D0814D6}"/>
              </a:ext>
            </a:extLst>
          </p:cNvPr>
          <p:cNvSpPr>
            <a:spLocks noGrp="1"/>
          </p:cNvSpPr>
          <p:nvPr>
            <p:ph idx="1"/>
          </p:nvPr>
        </p:nvSpPr>
        <p:spPr/>
        <p:txBody>
          <a:bodyPr/>
          <a:lstStyle/>
          <a:p>
            <a:endParaRPr lang="nb-NO" dirty="0"/>
          </a:p>
          <a:p>
            <a:pPr marL="342900" indent="-342900">
              <a:buFontTx/>
              <a:buChar char="-"/>
            </a:pPr>
            <a:r>
              <a:rPr lang="nb-NO" dirty="0"/>
              <a:t>tja..</a:t>
            </a:r>
          </a:p>
          <a:p>
            <a:pPr marL="342900" indent="-342900">
              <a:buFontTx/>
              <a:buChar char="-"/>
            </a:pPr>
            <a:endParaRPr lang="nb-NO" dirty="0"/>
          </a:p>
          <a:p>
            <a:pPr marL="342900" indent="-342900">
              <a:buFontTx/>
              <a:buChar char="-"/>
            </a:pPr>
            <a:r>
              <a:rPr lang="nb-NO" dirty="0"/>
              <a:t>«alminnelig godt gjerde»</a:t>
            </a:r>
          </a:p>
          <a:p>
            <a:pPr marL="342900" indent="-342900">
              <a:buFontTx/>
              <a:buChar char="-"/>
            </a:pPr>
            <a:endParaRPr lang="nb-NO" dirty="0"/>
          </a:p>
          <a:p>
            <a:pPr marL="342900" indent="-342900">
              <a:buFontTx/>
              <a:buChar char="-"/>
            </a:pPr>
            <a:r>
              <a:rPr lang="nb-NO" dirty="0"/>
              <a:t>Et nasjonal-gjerde med topptråd</a:t>
            </a:r>
          </a:p>
          <a:p>
            <a:pPr marL="342900" indent="-342900">
              <a:buFontTx/>
              <a:buChar char="-"/>
            </a:pPr>
            <a:endParaRPr lang="nb-NO" dirty="0"/>
          </a:p>
          <a:p>
            <a:pPr marL="342900" indent="-342900">
              <a:buFontTx/>
              <a:buChar char="-"/>
            </a:pPr>
            <a:r>
              <a:rPr lang="nb-NO" dirty="0"/>
              <a:t>Må være tilstrekkelig</a:t>
            </a:r>
          </a:p>
        </p:txBody>
      </p:sp>
    </p:spTree>
    <p:extLst>
      <p:ext uri="{BB962C8B-B14F-4D97-AF65-F5344CB8AC3E}">
        <p14:creationId xmlns:p14="http://schemas.microsoft.com/office/powerpoint/2010/main" val="36490345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2E0ABB4-D170-78D0-CDC3-E618C9A5919E}"/>
              </a:ext>
            </a:extLst>
          </p:cNvPr>
          <p:cNvSpPr>
            <a:spLocks noGrp="1"/>
          </p:cNvSpPr>
          <p:nvPr>
            <p:ph type="title"/>
          </p:nvPr>
        </p:nvSpPr>
        <p:spPr/>
        <p:txBody>
          <a:bodyPr/>
          <a:lstStyle/>
          <a:p>
            <a:r>
              <a:rPr lang="nb-NO" dirty="0"/>
              <a:t>Beiteloven § 7 – hvor godt gjerde</a:t>
            </a:r>
          </a:p>
        </p:txBody>
      </p:sp>
      <p:sp>
        <p:nvSpPr>
          <p:cNvPr id="3" name="Plassholder for innhold 2">
            <a:extLst>
              <a:ext uri="{FF2B5EF4-FFF2-40B4-BE49-F238E27FC236}">
                <a16:creationId xmlns:a16="http://schemas.microsoft.com/office/drawing/2014/main" id="{C08FED67-09DF-2193-AF84-7862DB01A0FA}"/>
              </a:ext>
            </a:extLst>
          </p:cNvPr>
          <p:cNvSpPr>
            <a:spLocks noGrp="1"/>
          </p:cNvSpPr>
          <p:nvPr>
            <p:ph idx="1"/>
          </p:nvPr>
        </p:nvSpPr>
        <p:spPr/>
        <p:txBody>
          <a:bodyPr/>
          <a:lstStyle/>
          <a:p>
            <a:endParaRPr lang="nb-NO" dirty="0"/>
          </a:p>
          <a:p>
            <a:pPr marL="342900" indent="-342900">
              <a:buFontTx/>
              <a:buChar char="-"/>
            </a:pPr>
            <a:r>
              <a:rPr lang="nb-NO" dirty="0"/>
              <a:t>Absolutt situasjonsbetinget</a:t>
            </a:r>
          </a:p>
          <a:p>
            <a:pPr marL="342900" indent="-342900">
              <a:buFontTx/>
              <a:buChar char="-"/>
            </a:pPr>
            <a:endParaRPr lang="nb-NO" dirty="0"/>
          </a:p>
          <a:p>
            <a:pPr marL="342900" indent="-342900">
              <a:buFontTx/>
              <a:buChar char="-"/>
            </a:pPr>
            <a:r>
              <a:rPr lang="nb-NO" dirty="0"/>
              <a:t>Men grense for hvilke situasjoner du kan gardere deg mot</a:t>
            </a:r>
          </a:p>
          <a:p>
            <a:pPr marL="342900" indent="-342900">
              <a:buFontTx/>
              <a:buChar char="-"/>
            </a:pPr>
            <a:endParaRPr lang="nb-NO" dirty="0"/>
          </a:p>
          <a:p>
            <a:pPr marL="342900" indent="-342900">
              <a:buFontTx/>
              <a:buChar char="-"/>
            </a:pPr>
            <a:r>
              <a:rPr lang="nb-NO" dirty="0"/>
              <a:t>Kan aldri bli pliktig til å sette opp en antitanksperring bemannet med fallskjermjegere</a:t>
            </a:r>
          </a:p>
          <a:p>
            <a:pPr marL="342900" indent="-342900">
              <a:buFontTx/>
              <a:buChar char="-"/>
            </a:pPr>
            <a:endParaRPr lang="nb-NO" dirty="0"/>
          </a:p>
          <a:p>
            <a:pPr marL="342900" indent="-342900">
              <a:buFontTx/>
              <a:buChar char="-"/>
            </a:pPr>
            <a:r>
              <a:rPr lang="nb-NO" dirty="0"/>
              <a:t>Grense for overføring av byrder</a:t>
            </a:r>
          </a:p>
        </p:txBody>
      </p:sp>
    </p:spTree>
    <p:extLst>
      <p:ext uri="{BB962C8B-B14F-4D97-AF65-F5344CB8AC3E}">
        <p14:creationId xmlns:p14="http://schemas.microsoft.com/office/powerpoint/2010/main" val="33084711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3A1D0F1-0B41-47C2-93A9-697F641E13B3}"/>
              </a:ext>
            </a:extLst>
          </p:cNvPr>
          <p:cNvSpPr>
            <a:spLocks noGrp="1"/>
          </p:cNvSpPr>
          <p:nvPr>
            <p:ph type="title"/>
          </p:nvPr>
        </p:nvSpPr>
        <p:spPr/>
        <p:txBody>
          <a:bodyPr/>
          <a:lstStyle/>
          <a:p>
            <a:r>
              <a:rPr lang="nb-NO" dirty="0"/>
              <a:t>Beiteloven </a:t>
            </a:r>
          </a:p>
        </p:txBody>
      </p:sp>
      <p:sp>
        <p:nvSpPr>
          <p:cNvPr id="3" name="Plassholder for innhold 2">
            <a:extLst>
              <a:ext uri="{FF2B5EF4-FFF2-40B4-BE49-F238E27FC236}">
                <a16:creationId xmlns:a16="http://schemas.microsoft.com/office/drawing/2014/main" id="{E0947AB8-820B-4FB5-A442-54CBC079B190}"/>
              </a:ext>
            </a:extLst>
          </p:cNvPr>
          <p:cNvSpPr>
            <a:spLocks noGrp="1"/>
          </p:cNvSpPr>
          <p:nvPr>
            <p:ph idx="1"/>
          </p:nvPr>
        </p:nvSpPr>
        <p:spPr/>
        <p:txBody>
          <a:bodyPr/>
          <a:lstStyle/>
          <a:p>
            <a:r>
              <a:rPr lang="nb-NO" dirty="0"/>
              <a:t>§ 8, § 9 og § 10</a:t>
            </a:r>
          </a:p>
          <a:p>
            <a:endParaRPr lang="nb-NO" dirty="0"/>
          </a:p>
          <a:p>
            <a:r>
              <a:rPr lang="nb-NO" dirty="0"/>
              <a:t>Gir grunneier rett til å ta dyr i forvaring, ta seg betalt for forvaringen, og til syvende og sist selge dyret for å dekke sine kostnader</a:t>
            </a:r>
          </a:p>
          <a:p>
            <a:endParaRPr lang="nb-NO" dirty="0"/>
          </a:p>
          <a:p>
            <a:r>
              <a:rPr lang="nb-NO" dirty="0"/>
              <a:t>Vi går ikke inn på dette, spesielt interesserte kan lese loven</a:t>
            </a:r>
          </a:p>
          <a:p>
            <a:endParaRPr lang="nb-NO" dirty="0"/>
          </a:p>
          <a:p>
            <a:endParaRPr lang="nb-NO" dirty="0"/>
          </a:p>
        </p:txBody>
      </p:sp>
    </p:spTree>
    <p:extLst>
      <p:ext uri="{BB962C8B-B14F-4D97-AF65-F5344CB8AC3E}">
        <p14:creationId xmlns:p14="http://schemas.microsoft.com/office/powerpoint/2010/main" val="10065309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32921D2-8B92-4559-9569-5443F777825E}"/>
              </a:ext>
            </a:extLst>
          </p:cNvPr>
          <p:cNvSpPr>
            <a:spLocks noGrp="1"/>
          </p:cNvSpPr>
          <p:nvPr>
            <p:ph type="title"/>
          </p:nvPr>
        </p:nvSpPr>
        <p:spPr/>
        <p:txBody>
          <a:bodyPr/>
          <a:lstStyle/>
          <a:p>
            <a:r>
              <a:rPr lang="nb-NO" dirty="0"/>
              <a:t>Nå orker vi vel ikke mer??</a:t>
            </a:r>
          </a:p>
        </p:txBody>
      </p:sp>
    </p:spTree>
    <p:extLst>
      <p:ext uri="{BB962C8B-B14F-4D97-AF65-F5344CB8AC3E}">
        <p14:creationId xmlns:p14="http://schemas.microsoft.com/office/powerpoint/2010/main" val="713210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D3D939D-901B-443B-5B66-CB9644DDF2D3}"/>
              </a:ext>
            </a:extLst>
          </p:cNvPr>
          <p:cNvSpPr>
            <a:spLocks noGrp="1"/>
          </p:cNvSpPr>
          <p:nvPr>
            <p:ph type="title"/>
          </p:nvPr>
        </p:nvSpPr>
        <p:spPr/>
        <p:txBody>
          <a:bodyPr/>
          <a:lstStyle/>
          <a:p>
            <a:r>
              <a:rPr lang="nb-NO" dirty="0"/>
              <a:t>Grannegjerder</a:t>
            </a:r>
          </a:p>
        </p:txBody>
      </p:sp>
      <p:sp>
        <p:nvSpPr>
          <p:cNvPr id="3" name="Plassholder for innhold 2">
            <a:extLst>
              <a:ext uri="{FF2B5EF4-FFF2-40B4-BE49-F238E27FC236}">
                <a16:creationId xmlns:a16="http://schemas.microsoft.com/office/drawing/2014/main" id="{DFB44794-8A5A-6828-B6B1-AD010D5048C9}"/>
              </a:ext>
            </a:extLst>
          </p:cNvPr>
          <p:cNvSpPr>
            <a:spLocks noGrp="1"/>
          </p:cNvSpPr>
          <p:nvPr>
            <p:ph idx="1"/>
          </p:nvPr>
        </p:nvSpPr>
        <p:spPr/>
        <p:txBody>
          <a:bodyPr/>
          <a:lstStyle/>
          <a:p>
            <a:endParaRPr lang="nb-NO" dirty="0"/>
          </a:p>
          <a:p>
            <a:pPr marL="342900" indent="-342900">
              <a:buFontTx/>
              <a:buChar char="-"/>
            </a:pPr>
            <a:r>
              <a:rPr lang="nb-NO" dirty="0"/>
              <a:t>§ 1:</a:t>
            </a:r>
          </a:p>
          <a:p>
            <a:pPr marL="342900" indent="-342900">
              <a:buFontTx/>
              <a:buChar char="-"/>
            </a:pPr>
            <a:endParaRPr lang="nb-NO" dirty="0"/>
          </a:p>
          <a:p>
            <a:r>
              <a:rPr lang="nn-NO" i="1" dirty="0"/>
              <a:t>Føresegnene i denne lova gjeld berre når ikkje anna fylgjer av </a:t>
            </a:r>
            <a:r>
              <a:rPr lang="nn-NO" i="1" dirty="0" err="1"/>
              <a:t>serlege</a:t>
            </a:r>
            <a:r>
              <a:rPr lang="nn-NO" i="1" dirty="0"/>
              <a:t> rettshøve. Avtale om gjerdeskipnad gjeld framfor føresegnene i denne lova, når anna ikkje er </a:t>
            </a:r>
            <a:r>
              <a:rPr lang="nn-NO" i="1" dirty="0" err="1"/>
              <a:t>serskilt</a:t>
            </a:r>
            <a:r>
              <a:rPr lang="nn-NO" i="1" dirty="0"/>
              <a:t> sagt.</a:t>
            </a:r>
          </a:p>
          <a:p>
            <a:endParaRPr lang="nn-NO" i="1" dirty="0"/>
          </a:p>
          <a:p>
            <a:r>
              <a:rPr lang="nn-NO" i="1" dirty="0"/>
              <a:t>- </a:t>
            </a:r>
            <a:r>
              <a:rPr lang="nn-NO" dirty="0"/>
              <a:t>loven er </a:t>
            </a:r>
            <a:r>
              <a:rPr lang="nn-NO" dirty="0" err="1"/>
              <a:t>fravikelig</a:t>
            </a:r>
            <a:r>
              <a:rPr lang="nn-NO" dirty="0"/>
              <a:t>, og trer til side for </a:t>
            </a:r>
            <a:r>
              <a:rPr lang="nn-NO" dirty="0" err="1"/>
              <a:t>annen</a:t>
            </a:r>
            <a:r>
              <a:rPr lang="nn-NO" dirty="0"/>
              <a:t> avtale</a:t>
            </a:r>
            <a:endParaRPr lang="nb-NO" i="1" dirty="0"/>
          </a:p>
        </p:txBody>
      </p:sp>
    </p:spTree>
    <p:extLst>
      <p:ext uri="{BB962C8B-B14F-4D97-AF65-F5344CB8AC3E}">
        <p14:creationId xmlns:p14="http://schemas.microsoft.com/office/powerpoint/2010/main" val="3592325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AF04898-11F1-0D3B-CAF1-0DE76273CF80}"/>
              </a:ext>
            </a:extLst>
          </p:cNvPr>
          <p:cNvSpPr>
            <a:spLocks noGrp="1"/>
          </p:cNvSpPr>
          <p:nvPr>
            <p:ph type="title"/>
          </p:nvPr>
        </p:nvSpPr>
        <p:spPr/>
        <p:txBody>
          <a:bodyPr/>
          <a:lstStyle/>
          <a:p>
            <a:r>
              <a:rPr lang="nb-NO" dirty="0"/>
              <a:t>Grannegjerder</a:t>
            </a:r>
          </a:p>
        </p:txBody>
      </p:sp>
      <p:sp>
        <p:nvSpPr>
          <p:cNvPr id="3" name="Plassholder for innhold 2">
            <a:extLst>
              <a:ext uri="{FF2B5EF4-FFF2-40B4-BE49-F238E27FC236}">
                <a16:creationId xmlns:a16="http://schemas.microsoft.com/office/drawing/2014/main" id="{A27CCC8E-2BE1-6BA2-52D6-EADD2BBDA6AC}"/>
              </a:ext>
            </a:extLst>
          </p:cNvPr>
          <p:cNvSpPr>
            <a:spLocks noGrp="1"/>
          </p:cNvSpPr>
          <p:nvPr>
            <p:ph idx="1"/>
          </p:nvPr>
        </p:nvSpPr>
        <p:spPr/>
        <p:txBody>
          <a:bodyPr/>
          <a:lstStyle/>
          <a:p>
            <a:r>
              <a:rPr lang="nb-NO" dirty="0"/>
              <a:t> - lovens § 2:</a:t>
            </a:r>
          </a:p>
          <a:p>
            <a:endParaRPr lang="nb-NO" dirty="0"/>
          </a:p>
          <a:p>
            <a:r>
              <a:rPr lang="nn-NO" i="1" dirty="0"/>
              <a:t>Når minst 10 år er gått, kan avtale om gjerdeskipnad seiast opp med eit års frist. Det same gjeld etter </a:t>
            </a:r>
            <a:r>
              <a:rPr lang="nn-NO" i="1" dirty="0" err="1"/>
              <a:t>serlege</a:t>
            </a:r>
            <a:r>
              <a:rPr lang="nn-NO" i="1" dirty="0"/>
              <a:t> omskifte i dei tilhøva som låg til grunn for avtala. Lenger tid eller frist kan ikkje avtalast, utan i samband med at del av eigedom vert fråskild til eige eller bruk.</a:t>
            </a:r>
          </a:p>
          <a:p>
            <a:endParaRPr lang="nn-NO" i="1" dirty="0"/>
          </a:p>
          <a:p>
            <a:r>
              <a:rPr lang="nn-NO" i="1" dirty="0"/>
              <a:t>- </a:t>
            </a:r>
            <a:r>
              <a:rPr lang="nn-NO" dirty="0"/>
              <a:t>Men slik </a:t>
            </a:r>
            <a:r>
              <a:rPr lang="nn-NO" dirty="0" err="1"/>
              <a:t>annen</a:t>
            </a:r>
            <a:r>
              <a:rPr lang="nn-NO" dirty="0"/>
              <a:t> avtale er aldri </a:t>
            </a:r>
            <a:r>
              <a:rPr lang="nn-NO" dirty="0" err="1"/>
              <a:t>egentlig</a:t>
            </a:r>
            <a:r>
              <a:rPr lang="nn-NO" dirty="0"/>
              <a:t> </a:t>
            </a:r>
            <a:r>
              <a:rPr lang="nn-NO" dirty="0" err="1"/>
              <a:t>bindende</a:t>
            </a:r>
            <a:r>
              <a:rPr lang="nn-NO" dirty="0"/>
              <a:t> lenger enn 10 år</a:t>
            </a:r>
            <a:endParaRPr lang="nb-NO" i="1" dirty="0"/>
          </a:p>
        </p:txBody>
      </p:sp>
    </p:spTree>
    <p:extLst>
      <p:ext uri="{BB962C8B-B14F-4D97-AF65-F5344CB8AC3E}">
        <p14:creationId xmlns:p14="http://schemas.microsoft.com/office/powerpoint/2010/main" val="11998103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C481E2D-1F95-E223-17BE-92BC30F82D17}"/>
              </a:ext>
            </a:extLst>
          </p:cNvPr>
          <p:cNvSpPr>
            <a:spLocks noGrp="1"/>
          </p:cNvSpPr>
          <p:nvPr>
            <p:ph type="title"/>
          </p:nvPr>
        </p:nvSpPr>
        <p:spPr/>
        <p:txBody>
          <a:bodyPr/>
          <a:lstStyle/>
          <a:p>
            <a:r>
              <a:rPr lang="nb-NO" dirty="0"/>
              <a:t>Grannegjerdeloven</a:t>
            </a:r>
          </a:p>
        </p:txBody>
      </p:sp>
      <p:sp>
        <p:nvSpPr>
          <p:cNvPr id="3" name="Plassholder for innhold 2">
            <a:extLst>
              <a:ext uri="{FF2B5EF4-FFF2-40B4-BE49-F238E27FC236}">
                <a16:creationId xmlns:a16="http://schemas.microsoft.com/office/drawing/2014/main" id="{D04D8909-F185-2A26-5702-8ACD40C42CF4}"/>
              </a:ext>
            </a:extLst>
          </p:cNvPr>
          <p:cNvSpPr>
            <a:spLocks noGrp="1"/>
          </p:cNvSpPr>
          <p:nvPr>
            <p:ph idx="1"/>
          </p:nvPr>
        </p:nvSpPr>
        <p:spPr/>
        <p:txBody>
          <a:bodyPr/>
          <a:lstStyle/>
          <a:p>
            <a:endParaRPr lang="nb-NO" dirty="0"/>
          </a:p>
          <a:p>
            <a:pPr marL="342900" indent="-342900">
              <a:buFontTx/>
              <a:buChar char="-"/>
            </a:pPr>
            <a:r>
              <a:rPr lang="nb-NO" dirty="0"/>
              <a:t>Eldre avtaler, rettsforlik og lignende</a:t>
            </a:r>
          </a:p>
          <a:p>
            <a:pPr marL="342900" indent="-342900">
              <a:buFontTx/>
              <a:buChar char="-"/>
            </a:pPr>
            <a:endParaRPr lang="nb-NO" dirty="0"/>
          </a:p>
          <a:p>
            <a:pPr marL="342900" indent="-342900">
              <a:buFontTx/>
              <a:buChar char="-"/>
            </a:pPr>
            <a:r>
              <a:rPr lang="nb-NO" dirty="0"/>
              <a:t>Er fortsatt gjeldende </a:t>
            </a:r>
          </a:p>
          <a:p>
            <a:pPr marL="342900" indent="-342900">
              <a:buFontTx/>
              <a:buChar char="-"/>
            </a:pPr>
            <a:endParaRPr lang="nb-NO" dirty="0"/>
          </a:p>
          <a:p>
            <a:pPr marL="342900" indent="-342900">
              <a:buFontTx/>
              <a:buChar char="-"/>
            </a:pPr>
            <a:r>
              <a:rPr lang="nb-NO" dirty="0"/>
              <a:t>Men kan endres/reguleres etter reglene i denne loven fra ti års alder</a:t>
            </a:r>
          </a:p>
          <a:p>
            <a:pPr marL="342900" indent="-342900">
              <a:buFontTx/>
              <a:buChar char="-"/>
            </a:pPr>
            <a:endParaRPr lang="nb-NO" dirty="0"/>
          </a:p>
          <a:p>
            <a:pPr marL="342900" indent="-342900">
              <a:buFontTx/>
              <a:buChar char="-"/>
            </a:pPr>
            <a:r>
              <a:rPr lang="nb-NO" dirty="0"/>
              <a:t>Mulig unntak for rettslige avgjørelser som er eldre enn dagens lov(1860)</a:t>
            </a:r>
          </a:p>
        </p:txBody>
      </p:sp>
    </p:spTree>
    <p:extLst>
      <p:ext uri="{BB962C8B-B14F-4D97-AF65-F5344CB8AC3E}">
        <p14:creationId xmlns:p14="http://schemas.microsoft.com/office/powerpoint/2010/main" val="2859174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33EAC93-11CB-4BF8-AFE0-3E39D816EAE6}"/>
              </a:ext>
            </a:extLst>
          </p:cNvPr>
          <p:cNvSpPr>
            <a:spLocks noGrp="1"/>
          </p:cNvSpPr>
          <p:nvPr>
            <p:ph type="title"/>
          </p:nvPr>
        </p:nvSpPr>
        <p:spPr/>
        <p:txBody>
          <a:bodyPr/>
          <a:lstStyle/>
          <a:p>
            <a:r>
              <a:rPr lang="nb-NO" dirty="0"/>
              <a:t>Grannegjerdeloven – rett til å ha</a:t>
            </a:r>
          </a:p>
        </p:txBody>
      </p:sp>
      <p:sp>
        <p:nvSpPr>
          <p:cNvPr id="3" name="Plassholder for innhold 2">
            <a:extLst>
              <a:ext uri="{FF2B5EF4-FFF2-40B4-BE49-F238E27FC236}">
                <a16:creationId xmlns:a16="http://schemas.microsoft.com/office/drawing/2014/main" id="{BE62A65B-FBAD-7770-0C05-BCABBC73121A}"/>
              </a:ext>
            </a:extLst>
          </p:cNvPr>
          <p:cNvSpPr>
            <a:spLocks noGrp="1"/>
          </p:cNvSpPr>
          <p:nvPr>
            <p:ph idx="1"/>
          </p:nvPr>
        </p:nvSpPr>
        <p:spPr/>
        <p:txBody>
          <a:bodyPr/>
          <a:lstStyle/>
          <a:p>
            <a:endParaRPr lang="nb-NO" dirty="0"/>
          </a:p>
          <a:p>
            <a:r>
              <a:rPr lang="nb-NO" i="1" dirty="0"/>
              <a:t>Granne har rett til å ha gjerde mot </a:t>
            </a:r>
            <a:r>
              <a:rPr lang="nb-NO" i="1" dirty="0" err="1"/>
              <a:t>granneeigedom</a:t>
            </a:r>
            <a:r>
              <a:rPr lang="nb-NO" i="1" dirty="0"/>
              <a:t> når han </a:t>
            </a:r>
            <a:r>
              <a:rPr lang="nb-NO" i="1" dirty="0" err="1"/>
              <a:t>kostar</a:t>
            </a:r>
            <a:r>
              <a:rPr lang="nb-NO" i="1" dirty="0"/>
              <a:t> det </a:t>
            </a:r>
            <a:r>
              <a:rPr lang="nb-NO" i="1" dirty="0" err="1"/>
              <a:t>sjølv</a:t>
            </a:r>
            <a:r>
              <a:rPr lang="nb-NO" i="1" dirty="0"/>
              <a:t>.</a:t>
            </a:r>
          </a:p>
        </p:txBody>
      </p:sp>
    </p:spTree>
    <p:extLst>
      <p:ext uri="{BB962C8B-B14F-4D97-AF65-F5344CB8AC3E}">
        <p14:creationId xmlns:p14="http://schemas.microsoft.com/office/powerpoint/2010/main" val="25593923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E4CDB4E-7CF8-DD72-B297-EAF72B0EB9B1}"/>
              </a:ext>
            </a:extLst>
          </p:cNvPr>
          <p:cNvSpPr>
            <a:spLocks noGrp="1"/>
          </p:cNvSpPr>
          <p:nvPr>
            <p:ph type="title"/>
          </p:nvPr>
        </p:nvSpPr>
        <p:spPr/>
        <p:txBody>
          <a:bodyPr/>
          <a:lstStyle/>
          <a:p>
            <a:r>
              <a:rPr lang="nb-NO" dirty="0"/>
              <a:t>Grannegjerde – plikt til å ha</a:t>
            </a:r>
          </a:p>
        </p:txBody>
      </p:sp>
      <p:sp>
        <p:nvSpPr>
          <p:cNvPr id="3" name="Plassholder for innhold 2">
            <a:extLst>
              <a:ext uri="{FF2B5EF4-FFF2-40B4-BE49-F238E27FC236}">
                <a16:creationId xmlns:a16="http://schemas.microsoft.com/office/drawing/2014/main" id="{DC357748-E556-E5C5-6E87-22F1736334DB}"/>
              </a:ext>
            </a:extLst>
          </p:cNvPr>
          <p:cNvSpPr>
            <a:spLocks noGrp="1"/>
          </p:cNvSpPr>
          <p:nvPr>
            <p:ph idx="1"/>
          </p:nvPr>
        </p:nvSpPr>
        <p:spPr/>
        <p:txBody>
          <a:bodyPr/>
          <a:lstStyle/>
          <a:p>
            <a:r>
              <a:rPr lang="nn-NO" i="1" dirty="0"/>
              <a:t>Der grannegjerde er til nytte for eigedomane kvar for seg, kan granne krevje gjerdehald av granne, så framt det er klårt at samanlagt for båe eigedomane er nytta av gjerdehaldet større enn kostnaden.</a:t>
            </a:r>
          </a:p>
          <a:p>
            <a:endParaRPr lang="nn-NO" i="1" dirty="0"/>
          </a:p>
          <a:p>
            <a:r>
              <a:rPr lang="nn-NO" i="1" dirty="0"/>
              <a:t>Gjerde som er der frå før, må ikkje leggjast ned utan vedlikehaldskostnaden er større enn nytta for båe eigedomane under eitt.</a:t>
            </a:r>
          </a:p>
          <a:p>
            <a:endParaRPr lang="nn-NO" i="1" dirty="0"/>
          </a:p>
          <a:p>
            <a:r>
              <a:rPr lang="nn-NO" i="1" dirty="0"/>
              <a:t>Mot hyttetuft i utmark har utmarkeigaren ingen skyldnad til å halda gjerde.</a:t>
            </a:r>
            <a:endParaRPr lang="nb-NO" i="1" dirty="0"/>
          </a:p>
        </p:txBody>
      </p:sp>
    </p:spTree>
    <p:extLst>
      <p:ext uri="{BB962C8B-B14F-4D97-AF65-F5344CB8AC3E}">
        <p14:creationId xmlns:p14="http://schemas.microsoft.com/office/powerpoint/2010/main" val="10626103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7DC6CC2-A5A4-4CF0-F0DA-60D773B8FB85}"/>
              </a:ext>
            </a:extLst>
          </p:cNvPr>
          <p:cNvSpPr>
            <a:spLocks noGrp="1"/>
          </p:cNvSpPr>
          <p:nvPr>
            <p:ph type="title"/>
          </p:nvPr>
        </p:nvSpPr>
        <p:spPr/>
        <p:txBody>
          <a:bodyPr/>
          <a:lstStyle/>
          <a:p>
            <a:r>
              <a:rPr lang="nb-NO" dirty="0"/>
              <a:t>Grannegjerde – plikt til å ha</a:t>
            </a:r>
          </a:p>
        </p:txBody>
      </p:sp>
      <p:sp>
        <p:nvSpPr>
          <p:cNvPr id="3" name="Plassholder for innhold 2">
            <a:extLst>
              <a:ext uri="{FF2B5EF4-FFF2-40B4-BE49-F238E27FC236}">
                <a16:creationId xmlns:a16="http://schemas.microsoft.com/office/drawing/2014/main" id="{97BF41B3-CBD6-E673-4D4E-D84B8B72A158}"/>
              </a:ext>
            </a:extLst>
          </p:cNvPr>
          <p:cNvSpPr>
            <a:spLocks noGrp="1"/>
          </p:cNvSpPr>
          <p:nvPr>
            <p:ph idx="1"/>
          </p:nvPr>
        </p:nvSpPr>
        <p:spPr/>
        <p:txBody>
          <a:bodyPr/>
          <a:lstStyle/>
          <a:p>
            <a:endParaRPr lang="nb-NO" dirty="0"/>
          </a:p>
          <a:p>
            <a:pPr marL="342900" indent="-342900">
              <a:buFontTx/>
              <a:buChar char="-"/>
            </a:pPr>
            <a:r>
              <a:rPr lang="nb-NO" dirty="0"/>
              <a:t>Gir loven egentlig noen plikt til å ha gjerde?</a:t>
            </a:r>
          </a:p>
          <a:p>
            <a:pPr marL="342900" indent="-342900">
              <a:buFontTx/>
              <a:buChar char="-"/>
            </a:pPr>
            <a:endParaRPr lang="nb-NO" dirty="0"/>
          </a:p>
          <a:p>
            <a:pPr marL="342900" indent="-342900">
              <a:buFontTx/>
              <a:buChar char="-"/>
            </a:pPr>
            <a:r>
              <a:rPr lang="nb-NO" dirty="0"/>
              <a:t>Kan plikt til å holde gjerde komme fra andre kilder enn loven?</a:t>
            </a:r>
          </a:p>
          <a:p>
            <a:pPr marL="342900" indent="-342900">
              <a:buFontTx/>
              <a:buChar char="-"/>
            </a:pPr>
            <a:endParaRPr lang="nb-NO" dirty="0"/>
          </a:p>
          <a:p>
            <a:pPr marL="342900" indent="-342900">
              <a:buFontTx/>
              <a:buChar char="-"/>
            </a:pPr>
            <a:r>
              <a:rPr lang="nb-NO" dirty="0"/>
              <a:t>Dersom det foreligger plikt, er den da en ensidig forpliktelse?</a:t>
            </a:r>
          </a:p>
        </p:txBody>
      </p:sp>
    </p:spTree>
    <p:extLst>
      <p:ext uri="{BB962C8B-B14F-4D97-AF65-F5344CB8AC3E}">
        <p14:creationId xmlns:p14="http://schemas.microsoft.com/office/powerpoint/2010/main" val="675133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0A54589-B306-3721-1E9A-54C24AF27A0C}"/>
              </a:ext>
            </a:extLst>
          </p:cNvPr>
          <p:cNvSpPr>
            <a:spLocks noGrp="1"/>
          </p:cNvSpPr>
          <p:nvPr>
            <p:ph type="title"/>
          </p:nvPr>
        </p:nvSpPr>
        <p:spPr/>
        <p:txBody>
          <a:bodyPr/>
          <a:lstStyle/>
          <a:p>
            <a:r>
              <a:rPr lang="nb-NO" dirty="0"/>
              <a:t>Grannegjerde – plikt til å ha, men hvem betaler</a:t>
            </a:r>
          </a:p>
        </p:txBody>
      </p:sp>
      <p:sp>
        <p:nvSpPr>
          <p:cNvPr id="3" name="Plassholder for innhold 2">
            <a:extLst>
              <a:ext uri="{FF2B5EF4-FFF2-40B4-BE49-F238E27FC236}">
                <a16:creationId xmlns:a16="http://schemas.microsoft.com/office/drawing/2014/main" id="{1B801940-395E-988D-1CBD-53FE1A04BBB0}"/>
              </a:ext>
            </a:extLst>
          </p:cNvPr>
          <p:cNvSpPr>
            <a:spLocks noGrp="1"/>
          </p:cNvSpPr>
          <p:nvPr>
            <p:ph idx="1"/>
          </p:nvPr>
        </p:nvSpPr>
        <p:spPr/>
        <p:txBody>
          <a:bodyPr/>
          <a:lstStyle/>
          <a:p>
            <a:r>
              <a:rPr lang="nn-NO" i="1" dirty="0"/>
              <a:t>Der det er gjerdehaldstvang etter § 7, ber kvar av grannane sin halvpart av gjerdehaldet. Fell det då urimeleg mykje av gjerdehaldsskyldnaden på ein av grannane etter den nytta han har av gjerdet, kan gjerdehaldsskyldnaden delast mellom dei av jordskifteretten.</a:t>
            </a:r>
          </a:p>
          <a:p>
            <a:endParaRPr lang="nn-NO" i="1" dirty="0"/>
          </a:p>
          <a:p>
            <a:r>
              <a:rPr lang="nn-NO" i="1" dirty="0"/>
              <a:t>Vil den eine grannen ha dyrare gjerde enn den andre har skyldnad til å vera med på, har han rett til det mot at han tek på seg meirkostnaden.</a:t>
            </a:r>
            <a:endParaRPr lang="nb-NO" i="1" dirty="0"/>
          </a:p>
        </p:txBody>
      </p:sp>
    </p:spTree>
    <p:extLst>
      <p:ext uri="{BB962C8B-B14F-4D97-AF65-F5344CB8AC3E}">
        <p14:creationId xmlns:p14="http://schemas.microsoft.com/office/powerpoint/2010/main" val="2910541743"/>
      </p:ext>
    </p:extLst>
  </p:cSld>
  <p:clrMapOvr>
    <a:masterClrMapping/>
  </p:clrMapOvr>
</p:sld>
</file>

<file path=ppt/theme/theme1.xml><?xml version="1.0" encoding="utf-8"?>
<a:theme xmlns:a="http://schemas.openxmlformats.org/drawingml/2006/main" name="Advokatene i Vågå - mastermal">
  <a:themeElements>
    <a:clrScheme name="Egendefinert 15">
      <a:dk1>
        <a:srgbClr val="010E38"/>
      </a:dk1>
      <a:lt1>
        <a:sysClr val="window" lastClr="FFFFFF"/>
      </a:lt1>
      <a:dk2>
        <a:srgbClr val="2E3140"/>
      </a:dk2>
      <a:lt2>
        <a:srgbClr val="E0E1E8"/>
      </a:lt2>
      <a:accent1>
        <a:srgbClr val="FCF9F2"/>
      </a:accent1>
      <a:accent2>
        <a:srgbClr val="E7CD91"/>
      </a:accent2>
      <a:accent3>
        <a:srgbClr val="A5A5A5"/>
      </a:accent3>
      <a:accent4>
        <a:srgbClr val="FFC000"/>
      </a:accent4>
      <a:accent5>
        <a:srgbClr val="5B9BD5"/>
      </a:accent5>
      <a:accent6>
        <a:srgbClr val="70AD47"/>
      </a:accent6>
      <a:hlink>
        <a:srgbClr val="0563C1"/>
      </a:hlink>
      <a:folHlink>
        <a:srgbClr val="954F72"/>
      </a:folHlink>
    </a:clrScheme>
    <a:fontScheme name="Advokatene i Vågå">
      <a:majorFont>
        <a:latin typeface="Corbel"/>
        <a:ea typeface=""/>
        <a:cs typeface=""/>
      </a:majorFont>
      <a:minorFont>
        <a:latin typeface="Corbe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Advokatene i Vågå - mastermal" id="{ADD12361-55F1-4C60-A31F-C0848E3CB295}" vid="{BC03CE54-71F6-4326-9A12-5ACAE4191A00}"/>
    </a:ext>
  </a:extLst>
</a:theme>
</file>

<file path=ppt/theme/theme2.xml><?xml version="1.0" encoding="utf-8"?>
<a:theme xmlns:a="http://schemas.openxmlformats.org/drawingml/2006/main" name="Egendefinert utforming">
  <a:themeElements>
    <a:clrScheme name="Egendefinert 15">
      <a:dk1>
        <a:srgbClr val="010E38"/>
      </a:dk1>
      <a:lt1>
        <a:sysClr val="window" lastClr="FFFFFF"/>
      </a:lt1>
      <a:dk2>
        <a:srgbClr val="2E3140"/>
      </a:dk2>
      <a:lt2>
        <a:srgbClr val="E0E1E8"/>
      </a:lt2>
      <a:accent1>
        <a:srgbClr val="FCF9F2"/>
      </a:accent1>
      <a:accent2>
        <a:srgbClr val="E7CD91"/>
      </a:accent2>
      <a:accent3>
        <a:srgbClr val="A5A5A5"/>
      </a:accent3>
      <a:accent4>
        <a:srgbClr val="FFC000"/>
      </a:accent4>
      <a:accent5>
        <a:srgbClr val="5B9BD5"/>
      </a:accent5>
      <a:accent6>
        <a:srgbClr val="70AD47"/>
      </a:accent6>
      <a:hlink>
        <a:srgbClr val="0563C1"/>
      </a:hlink>
      <a:folHlink>
        <a:srgbClr val="954F72"/>
      </a:folHlink>
    </a:clrScheme>
    <a:fontScheme name="Egendefinert 2">
      <a:majorFont>
        <a:latin typeface="Corbel"/>
        <a:ea typeface=""/>
        <a:cs typeface=""/>
      </a:majorFont>
      <a:minorFont>
        <a:latin typeface="Corbe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Advokatene i Vågå - mastermal</Template>
  <TotalTime>873</TotalTime>
  <Words>983</Words>
  <Application>Microsoft Office PowerPoint</Application>
  <PresentationFormat>Widescreen</PresentationFormat>
  <Paragraphs>158</Paragraphs>
  <Slides>25</Slides>
  <Notes>0</Notes>
  <HiddenSlides>0</HiddenSlides>
  <MMClips>0</MMClips>
  <ScaleCrop>false</ScaleCrop>
  <HeadingPairs>
    <vt:vector size="6" baseType="variant">
      <vt:variant>
        <vt:lpstr>Brukte skrifter</vt:lpstr>
      </vt:variant>
      <vt:variant>
        <vt:i4>3</vt:i4>
      </vt:variant>
      <vt:variant>
        <vt:lpstr>Tema</vt:lpstr>
      </vt:variant>
      <vt:variant>
        <vt:i4>2</vt:i4>
      </vt:variant>
      <vt:variant>
        <vt:lpstr>Lysbildetitler</vt:lpstr>
      </vt:variant>
      <vt:variant>
        <vt:i4>25</vt:i4>
      </vt:variant>
    </vt:vector>
  </HeadingPairs>
  <TitlesOfParts>
    <vt:vector size="30" baseType="lpstr">
      <vt:lpstr>Arial</vt:lpstr>
      <vt:lpstr>Corbel</vt:lpstr>
      <vt:lpstr>Georgia Pro</vt:lpstr>
      <vt:lpstr>Advokatene i Vågå - mastermal</vt:lpstr>
      <vt:lpstr>Egendefinert utforming</vt:lpstr>
      <vt:lpstr>PowerPoint-presentasjon</vt:lpstr>
      <vt:lpstr>tema</vt:lpstr>
      <vt:lpstr>Grannegjerder</vt:lpstr>
      <vt:lpstr>Grannegjerder</vt:lpstr>
      <vt:lpstr>Grannegjerdeloven</vt:lpstr>
      <vt:lpstr>Grannegjerdeloven – rett til å ha</vt:lpstr>
      <vt:lpstr>Grannegjerde – plikt til å ha</vt:lpstr>
      <vt:lpstr>Grannegjerde – plikt til å ha</vt:lpstr>
      <vt:lpstr>Grannegjerde – plikt til å ha, men hvem betaler</vt:lpstr>
      <vt:lpstr>Men hvem betaler?</vt:lpstr>
      <vt:lpstr>Hvordan skal gjerdet være?</vt:lpstr>
      <vt:lpstr>Hvordan skal gjerdet være?</vt:lpstr>
      <vt:lpstr>Hvordan skal gjerdet være</vt:lpstr>
      <vt:lpstr>Beiteloven § 6 </vt:lpstr>
      <vt:lpstr>Beiteloven § 6</vt:lpstr>
      <vt:lpstr>Beiteloven § 7 </vt:lpstr>
      <vt:lpstr>Beiteloven § 7</vt:lpstr>
      <vt:lpstr>Beiteloven § 7</vt:lpstr>
      <vt:lpstr>Beiteloven § 7</vt:lpstr>
      <vt:lpstr>Beiteloven § 7 – pliktig gjerdehold</vt:lpstr>
      <vt:lpstr>Beiteloven § 7 – annen medvirkning</vt:lpstr>
      <vt:lpstr>Beiteloven § 7 – hvor godt gjerde?</vt:lpstr>
      <vt:lpstr>Beiteloven § 7 – hvor godt gjerde</vt:lpstr>
      <vt:lpstr>Beiteloven </vt:lpstr>
      <vt:lpstr>Nå orker vi vel ikke mer??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Anders Bjørnsen</dc:creator>
  <cp:lastModifiedBy>Anders Bjørnsen</cp:lastModifiedBy>
  <cp:revision>32</cp:revision>
  <dcterms:created xsi:type="dcterms:W3CDTF">2019-02-22T12:06:16Z</dcterms:created>
  <dcterms:modified xsi:type="dcterms:W3CDTF">2025-03-06T13:40:31Z</dcterms:modified>
</cp:coreProperties>
</file>